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7.jpg" ContentType="image/jpeg"/>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12.jpg" ContentType="image/jpeg"/>
  <Override PartName="/ppt/notesSlides/notesSlide9.xml" ContentType="application/vnd.openxmlformats-officedocument.presentationml.notesSlide+xml"/>
  <Override PartName="/ppt/notesSlides/notesSlide10.xml" ContentType="application/vnd.openxmlformats-officedocument.presentationml.notesSlide+xml"/>
  <Override PartName="/ppt/media/image14.jpg" ContentType="image/jpeg"/>
  <Override PartName="/ppt/notesSlides/notesSlide11.xml" ContentType="application/vnd.openxmlformats-officedocument.presentationml.notesSlide+xml"/>
  <Override PartName="/ppt/notesSlides/notesSlide12.xml" ContentType="application/vnd.openxmlformats-officedocument.presentationml.notesSlide+xml"/>
  <Override PartName="/ppt/media/image19.jpg" ContentType="image/jpeg"/>
  <Override PartName="/ppt/notesSlides/notesSlide13.xml" ContentType="application/vnd.openxmlformats-officedocument.presentationml.notesSlide+xml"/>
  <Override PartName="/ppt/media/image22.jpg" ContentType="image/jpeg"/>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handoutMasterIdLst>
    <p:handoutMasterId r:id="rId37"/>
  </p:handoutMasterIdLst>
  <p:sldIdLst>
    <p:sldId id="329" r:id="rId2"/>
    <p:sldId id="383" r:id="rId3"/>
    <p:sldId id="418" r:id="rId4"/>
    <p:sldId id="417" r:id="rId5"/>
    <p:sldId id="352" r:id="rId6"/>
    <p:sldId id="381" r:id="rId7"/>
    <p:sldId id="407" r:id="rId8"/>
    <p:sldId id="419" r:id="rId9"/>
    <p:sldId id="420" r:id="rId10"/>
    <p:sldId id="421" r:id="rId11"/>
    <p:sldId id="422" r:id="rId12"/>
    <p:sldId id="423" r:id="rId13"/>
    <p:sldId id="382" r:id="rId14"/>
    <p:sldId id="361" r:id="rId15"/>
    <p:sldId id="384" r:id="rId16"/>
    <p:sldId id="406" r:id="rId17"/>
    <p:sldId id="424" r:id="rId18"/>
    <p:sldId id="425" r:id="rId19"/>
    <p:sldId id="408" r:id="rId20"/>
    <p:sldId id="354" r:id="rId21"/>
    <p:sldId id="409" r:id="rId22"/>
    <p:sldId id="410" r:id="rId23"/>
    <p:sldId id="366" r:id="rId24"/>
    <p:sldId id="411" r:id="rId25"/>
    <p:sldId id="355" r:id="rId26"/>
    <p:sldId id="369" r:id="rId27"/>
    <p:sldId id="412" r:id="rId28"/>
    <p:sldId id="370" r:id="rId29"/>
    <p:sldId id="372" r:id="rId30"/>
    <p:sldId id="371" r:id="rId31"/>
    <p:sldId id="374" r:id="rId32"/>
    <p:sldId id="376" r:id="rId33"/>
    <p:sldId id="375" r:id="rId34"/>
    <p:sldId id="362" r:id="rId35"/>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2D00"/>
    <a:srgbClr val="F56851"/>
    <a:srgbClr val="00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660B408-B3CF-4A94-85FC-2B1E0A45F4A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25" autoAdjust="0"/>
    <p:restoredTop sz="94291" autoAdjust="0"/>
  </p:normalViewPr>
  <p:slideViewPr>
    <p:cSldViewPr snapToGrid="0">
      <p:cViewPr varScale="1">
        <p:scale>
          <a:sx n="60" d="100"/>
          <a:sy n="60" d="100"/>
        </p:scale>
        <p:origin x="872" y="28"/>
      </p:cViewPr>
      <p:guideLst>
        <p:guide orient="horz" pos="2160"/>
        <p:guide pos="3840"/>
      </p:guideLst>
    </p:cSldViewPr>
  </p:slideViewPr>
  <p:outlineViewPr>
    <p:cViewPr>
      <p:scale>
        <a:sx n="33" d="100"/>
        <a:sy n="33" d="100"/>
      </p:scale>
      <p:origin x="0" y="-24354"/>
    </p:cViewPr>
  </p:outlineViewPr>
  <p:notesTextViewPr>
    <p:cViewPr>
      <p:scale>
        <a:sx n="1" d="1"/>
        <a:sy n="1" d="1"/>
      </p:scale>
      <p:origin x="0" y="0"/>
    </p:cViewPr>
  </p:notesTextViewPr>
  <p:notesViewPr>
    <p:cSldViewPr snapToGrid="0">
      <p:cViewPr varScale="1">
        <p:scale>
          <a:sx n="55" d="100"/>
          <a:sy n="55" d="100"/>
        </p:scale>
        <p:origin x="2880"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F0772EE-67A5-42A4-8C2D-64DC53E5B506}"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s-ES"/>
        </a:p>
      </dgm:t>
    </dgm:pt>
    <dgm:pt modelId="{F592F3F8-763F-480B-A989-DD52FF6DF921}">
      <dgm:prSet phldrT="[Texto]"/>
      <dgm:spPr/>
      <dgm:t>
        <a:bodyPr/>
        <a:lstStyle/>
        <a:p>
          <a:r>
            <a:rPr lang="es-ES" dirty="0"/>
            <a:t>CONCESIONARIO</a:t>
          </a:r>
        </a:p>
      </dgm:t>
    </dgm:pt>
    <dgm:pt modelId="{E78423B6-2495-4344-B1F5-3D6FCD846739}" type="parTrans" cxnId="{83E73326-1955-4DF0-97E3-F33EF160A37F}">
      <dgm:prSet/>
      <dgm:spPr/>
      <dgm:t>
        <a:bodyPr/>
        <a:lstStyle/>
        <a:p>
          <a:endParaRPr lang="es-ES"/>
        </a:p>
      </dgm:t>
    </dgm:pt>
    <dgm:pt modelId="{6D68053E-6035-4A86-B796-F8137C42AD3A}" type="sibTrans" cxnId="{83E73326-1955-4DF0-97E3-F33EF160A37F}">
      <dgm:prSet/>
      <dgm:spPr/>
      <dgm:t>
        <a:bodyPr/>
        <a:lstStyle/>
        <a:p>
          <a:endParaRPr lang="es-ES"/>
        </a:p>
      </dgm:t>
    </dgm:pt>
    <dgm:pt modelId="{B77FEBA8-327A-4358-88A4-F0EF94E6EE43}">
      <dgm:prSet phldrT="[Texto]"/>
      <dgm:spPr/>
      <dgm:t>
        <a:bodyPr/>
        <a:lstStyle/>
        <a:p>
          <a:r>
            <a:rPr lang="es-ES" dirty="0"/>
            <a:t>TALLER</a:t>
          </a:r>
        </a:p>
      </dgm:t>
    </dgm:pt>
    <dgm:pt modelId="{4790AB6F-7084-4D14-B5DB-AC575037BF32}" type="parTrans" cxnId="{780AA472-023D-4148-BC96-DF953B47C672}">
      <dgm:prSet/>
      <dgm:spPr/>
      <dgm:t>
        <a:bodyPr/>
        <a:lstStyle/>
        <a:p>
          <a:endParaRPr lang="es-ES"/>
        </a:p>
      </dgm:t>
    </dgm:pt>
    <dgm:pt modelId="{9CA15E8D-38CA-4E7B-B37C-DDA43D8645A7}" type="sibTrans" cxnId="{780AA472-023D-4148-BC96-DF953B47C672}">
      <dgm:prSet/>
      <dgm:spPr/>
      <dgm:t>
        <a:bodyPr/>
        <a:lstStyle/>
        <a:p>
          <a:endParaRPr lang="es-ES"/>
        </a:p>
      </dgm:t>
    </dgm:pt>
    <dgm:pt modelId="{9364AFF2-A090-4BD0-89AB-59CADA398D5C}">
      <dgm:prSet phldrT="[Texto]"/>
      <dgm:spPr/>
      <dgm:t>
        <a:bodyPr/>
        <a:lstStyle/>
        <a:p>
          <a:r>
            <a:rPr lang="es-ES" dirty="0"/>
            <a:t>COCHES</a:t>
          </a:r>
        </a:p>
      </dgm:t>
    </dgm:pt>
    <dgm:pt modelId="{5EB43160-1C8F-4942-9952-04CF3B770B99}" type="parTrans" cxnId="{E4D9B74A-FFBF-4DDF-B38E-64BE0EBC390A}">
      <dgm:prSet/>
      <dgm:spPr/>
      <dgm:t>
        <a:bodyPr/>
        <a:lstStyle/>
        <a:p>
          <a:endParaRPr lang="es-ES"/>
        </a:p>
      </dgm:t>
    </dgm:pt>
    <dgm:pt modelId="{63704B3D-5EF6-4AFF-94A2-D4024958056A}" type="sibTrans" cxnId="{E4D9B74A-FFBF-4DDF-B38E-64BE0EBC390A}">
      <dgm:prSet/>
      <dgm:spPr/>
      <dgm:t>
        <a:bodyPr/>
        <a:lstStyle/>
        <a:p>
          <a:endParaRPr lang="es-ES"/>
        </a:p>
      </dgm:t>
    </dgm:pt>
    <dgm:pt modelId="{652D9978-EBF6-4DE0-B7E3-9FB302FC8DCE}">
      <dgm:prSet phldrT="[Texto]"/>
      <dgm:spPr/>
      <dgm:t>
        <a:bodyPr/>
        <a:lstStyle/>
        <a:p>
          <a:r>
            <a:rPr lang="es-ES" dirty="0"/>
            <a:t>MOTOS</a:t>
          </a:r>
        </a:p>
      </dgm:t>
    </dgm:pt>
    <dgm:pt modelId="{CF61E81B-5375-4908-B80D-3B6B1BAA23DF}" type="parTrans" cxnId="{C74D269D-EA2B-4E60-8428-47DE3D9A73C5}">
      <dgm:prSet/>
      <dgm:spPr/>
      <dgm:t>
        <a:bodyPr/>
        <a:lstStyle/>
        <a:p>
          <a:endParaRPr lang="es-ES"/>
        </a:p>
      </dgm:t>
    </dgm:pt>
    <dgm:pt modelId="{F50545F2-3DD9-4701-AE1C-B64458422FDE}" type="sibTrans" cxnId="{C74D269D-EA2B-4E60-8428-47DE3D9A73C5}">
      <dgm:prSet/>
      <dgm:spPr/>
      <dgm:t>
        <a:bodyPr/>
        <a:lstStyle/>
        <a:p>
          <a:endParaRPr lang="es-ES"/>
        </a:p>
      </dgm:t>
    </dgm:pt>
    <dgm:pt modelId="{652CBE35-27E6-44B0-B5D2-7A6C578CB0D7}">
      <dgm:prSet phldrT="[Texto]"/>
      <dgm:spPr/>
      <dgm:t>
        <a:bodyPr/>
        <a:lstStyle/>
        <a:p>
          <a:r>
            <a:rPr lang="es-ES" dirty="0"/>
            <a:t>VENTA</a:t>
          </a:r>
        </a:p>
      </dgm:t>
    </dgm:pt>
    <dgm:pt modelId="{28929758-94D0-47AC-8DEA-CF03EA013B81}" type="parTrans" cxnId="{200A242B-D82F-4B6A-843A-1486553EFE23}">
      <dgm:prSet/>
      <dgm:spPr/>
      <dgm:t>
        <a:bodyPr/>
        <a:lstStyle/>
        <a:p>
          <a:endParaRPr lang="es-ES"/>
        </a:p>
      </dgm:t>
    </dgm:pt>
    <dgm:pt modelId="{4B363DBC-62E1-499F-A088-B1F4EE8745B2}" type="sibTrans" cxnId="{200A242B-D82F-4B6A-843A-1486553EFE23}">
      <dgm:prSet/>
      <dgm:spPr/>
      <dgm:t>
        <a:bodyPr/>
        <a:lstStyle/>
        <a:p>
          <a:endParaRPr lang="es-ES"/>
        </a:p>
      </dgm:t>
    </dgm:pt>
    <dgm:pt modelId="{7F5DD88A-F0CE-4F97-8C0A-5498B5E26ADD}">
      <dgm:prSet phldrT="[Texto]"/>
      <dgm:spPr/>
      <dgm:t>
        <a:bodyPr/>
        <a:lstStyle/>
        <a:p>
          <a:r>
            <a:rPr lang="es-ES" dirty="0"/>
            <a:t>VEHÍCULOS NUEVOS</a:t>
          </a:r>
        </a:p>
      </dgm:t>
    </dgm:pt>
    <dgm:pt modelId="{BAA17790-41D9-41B1-8138-D6A3C69F7B24}" type="parTrans" cxnId="{3183DD9C-744C-4021-AD74-CDBE5804E0FB}">
      <dgm:prSet/>
      <dgm:spPr/>
      <dgm:t>
        <a:bodyPr/>
        <a:lstStyle/>
        <a:p>
          <a:endParaRPr lang="es-ES"/>
        </a:p>
      </dgm:t>
    </dgm:pt>
    <dgm:pt modelId="{4502C99F-27F1-43F9-AEE1-242E3085FBC2}" type="sibTrans" cxnId="{3183DD9C-744C-4021-AD74-CDBE5804E0FB}">
      <dgm:prSet/>
      <dgm:spPr/>
      <dgm:t>
        <a:bodyPr/>
        <a:lstStyle/>
        <a:p>
          <a:endParaRPr lang="es-ES"/>
        </a:p>
      </dgm:t>
    </dgm:pt>
    <dgm:pt modelId="{9D88DF89-0E19-4142-A988-C8153C5392A3}">
      <dgm:prSet phldrT="[Texto]"/>
      <dgm:spPr/>
      <dgm:t>
        <a:bodyPr/>
        <a:lstStyle/>
        <a:p>
          <a:r>
            <a:rPr lang="es-ES" dirty="0"/>
            <a:t>ADMINISTRACIÓN</a:t>
          </a:r>
        </a:p>
      </dgm:t>
    </dgm:pt>
    <dgm:pt modelId="{D03BB433-7D4D-4104-9AD4-1C967EB00B31}" type="parTrans" cxnId="{B9C045A7-34C3-4009-83E7-A578220C2869}">
      <dgm:prSet/>
      <dgm:spPr/>
      <dgm:t>
        <a:bodyPr/>
        <a:lstStyle/>
        <a:p>
          <a:endParaRPr lang="es-ES"/>
        </a:p>
      </dgm:t>
    </dgm:pt>
    <dgm:pt modelId="{7461DC50-50CF-4232-B0ED-4C6ECCA2EFB0}" type="sibTrans" cxnId="{B9C045A7-34C3-4009-83E7-A578220C2869}">
      <dgm:prSet/>
      <dgm:spPr/>
      <dgm:t>
        <a:bodyPr/>
        <a:lstStyle/>
        <a:p>
          <a:endParaRPr lang="es-ES"/>
        </a:p>
      </dgm:t>
    </dgm:pt>
    <dgm:pt modelId="{7C2A5A6C-59D7-4691-AF72-4A2CE6B0CFED}">
      <dgm:prSet/>
      <dgm:spPr/>
      <dgm:t>
        <a:bodyPr/>
        <a:lstStyle/>
        <a:p>
          <a:r>
            <a:rPr lang="es-ES" dirty="0"/>
            <a:t>NOMINAS</a:t>
          </a:r>
        </a:p>
      </dgm:t>
    </dgm:pt>
    <dgm:pt modelId="{7276B44C-6E48-41AB-B369-38B4498DB8AC}" type="parTrans" cxnId="{4221DAA1-FB28-4C63-B98D-25F38C10B0E4}">
      <dgm:prSet/>
      <dgm:spPr/>
      <dgm:t>
        <a:bodyPr/>
        <a:lstStyle/>
        <a:p>
          <a:endParaRPr lang="es-ES"/>
        </a:p>
      </dgm:t>
    </dgm:pt>
    <dgm:pt modelId="{BEC2379B-A9A1-494F-8B66-BA9CF02C0366}" type="sibTrans" cxnId="{4221DAA1-FB28-4C63-B98D-25F38C10B0E4}">
      <dgm:prSet/>
      <dgm:spPr/>
      <dgm:t>
        <a:bodyPr/>
        <a:lstStyle/>
        <a:p>
          <a:endParaRPr lang="es-ES"/>
        </a:p>
      </dgm:t>
    </dgm:pt>
    <dgm:pt modelId="{0B723AC7-531B-4B9C-B409-26740B284B01}">
      <dgm:prSet phldrT="[Texto]"/>
      <dgm:spPr/>
      <dgm:t>
        <a:bodyPr/>
        <a:lstStyle/>
        <a:p>
          <a:r>
            <a:rPr lang="es-ES" dirty="0"/>
            <a:t>CAMIONES</a:t>
          </a:r>
        </a:p>
      </dgm:t>
    </dgm:pt>
    <dgm:pt modelId="{4E3C982F-9C43-4DAB-9A66-401A5CF28656}" type="parTrans" cxnId="{6C207A5D-5C51-43A4-8DED-B749C96D87BA}">
      <dgm:prSet/>
      <dgm:spPr/>
      <dgm:t>
        <a:bodyPr/>
        <a:lstStyle/>
        <a:p>
          <a:endParaRPr lang="es-ES"/>
        </a:p>
      </dgm:t>
    </dgm:pt>
    <dgm:pt modelId="{3291648D-B323-4783-995E-35C0CE7E474E}" type="sibTrans" cxnId="{6C207A5D-5C51-43A4-8DED-B749C96D87BA}">
      <dgm:prSet/>
      <dgm:spPr/>
      <dgm:t>
        <a:bodyPr/>
        <a:lstStyle/>
        <a:p>
          <a:endParaRPr lang="es-ES"/>
        </a:p>
      </dgm:t>
    </dgm:pt>
    <dgm:pt modelId="{1FFBDDBC-C70D-42E9-8C00-0F227AB04C3A}">
      <dgm:prSet phldrT="[Texto]"/>
      <dgm:spPr/>
      <dgm:t>
        <a:bodyPr/>
        <a:lstStyle/>
        <a:p>
          <a:r>
            <a:rPr lang="es-ES" dirty="0"/>
            <a:t>VEHÍCULOS OCASIÓN</a:t>
          </a:r>
        </a:p>
      </dgm:t>
    </dgm:pt>
    <dgm:pt modelId="{4DEEA26A-0F41-4A38-BB3A-F1DAD97A9B9C}" type="parTrans" cxnId="{2D1F3CEE-DEB5-4530-BB00-B53B5420E446}">
      <dgm:prSet/>
      <dgm:spPr/>
      <dgm:t>
        <a:bodyPr/>
        <a:lstStyle/>
        <a:p>
          <a:endParaRPr lang="es-ES"/>
        </a:p>
      </dgm:t>
    </dgm:pt>
    <dgm:pt modelId="{76CF6CB5-D787-4C1F-910F-5DF42D5C8C72}" type="sibTrans" cxnId="{2D1F3CEE-DEB5-4530-BB00-B53B5420E446}">
      <dgm:prSet/>
      <dgm:spPr/>
      <dgm:t>
        <a:bodyPr/>
        <a:lstStyle/>
        <a:p>
          <a:endParaRPr lang="es-ES"/>
        </a:p>
      </dgm:t>
    </dgm:pt>
    <dgm:pt modelId="{1CE231F1-A53A-40BB-A8FA-5318A4E034CA}">
      <dgm:prSet/>
      <dgm:spPr/>
      <dgm:t>
        <a:bodyPr/>
        <a:lstStyle/>
        <a:p>
          <a:r>
            <a:rPr lang="es-ES" dirty="0"/>
            <a:t>COMERCIAL</a:t>
          </a:r>
        </a:p>
      </dgm:t>
    </dgm:pt>
    <dgm:pt modelId="{58A09107-F4B8-4000-8A11-21F95A1C497C}" type="parTrans" cxnId="{3DAEEDAB-1E67-44FC-9D5B-EF423F48A9C8}">
      <dgm:prSet/>
      <dgm:spPr/>
      <dgm:t>
        <a:bodyPr/>
        <a:lstStyle/>
        <a:p>
          <a:endParaRPr lang="es-ES"/>
        </a:p>
      </dgm:t>
    </dgm:pt>
    <dgm:pt modelId="{7F4FB752-EBE8-45CA-883D-5C6658A46571}" type="sibTrans" cxnId="{3DAEEDAB-1E67-44FC-9D5B-EF423F48A9C8}">
      <dgm:prSet/>
      <dgm:spPr/>
      <dgm:t>
        <a:bodyPr/>
        <a:lstStyle/>
        <a:p>
          <a:endParaRPr lang="es-ES"/>
        </a:p>
      </dgm:t>
    </dgm:pt>
    <dgm:pt modelId="{93D3A611-27F8-4E14-A4F7-4DB98B7F02A0}">
      <dgm:prSet/>
      <dgm:spPr/>
      <dgm:t>
        <a:bodyPr/>
        <a:lstStyle/>
        <a:p>
          <a:r>
            <a:rPr lang="es-ES" dirty="0"/>
            <a:t>PAGOS/COBROS</a:t>
          </a:r>
        </a:p>
      </dgm:t>
    </dgm:pt>
    <dgm:pt modelId="{D26BF30C-2A18-4195-9849-3734123786C7}" type="parTrans" cxnId="{4A3A4BCD-76D7-4A57-A859-072086558A72}">
      <dgm:prSet/>
      <dgm:spPr/>
      <dgm:t>
        <a:bodyPr/>
        <a:lstStyle/>
        <a:p>
          <a:endParaRPr lang="es-ES"/>
        </a:p>
      </dgm:t>
    </dgm:pt>
    <dgm:pt modelId="{2A1CE77F-C461-49F6-A97A-67E7701600B4}" type="sibTrans" cxnId="{4A3A4BCD-76D7-4A57-A859-072086558A72}">
      <dgm:prSet/>
      <dgm:spPr/>
      <dgm:t>
        <a:bodyPr/>
        <a:lstStyle/>
        <a:p>
          <a:endParaRPr lang="es-ES"/>
        </a:p>
      </dgm:t>
    </dgm:pt>
    <dgm:pt modelId="{67ED92A4-CF88-4BC9-A293-A4F3FE5EDFD2}">
      <dgm:prSet phldrT="[Texto]"/>
      <dgm:spPr/>
      <dgm:t>
        <a:bodyPr/>
        <a:lstStyle/>
        <a:p>
          <a:r>
            <a:rPr lang="es-ES" dirty="0"/>
            <a:t>COCHES ELECTRICOS</a:t>
          </a:r>
        </a:p>
      </dgm:t>
    </dgm:pt>
    <dgm:pt modelId="{592E6563-1537-4461-A48C-46ED523F13B2}" type="parTrans" cxnId="{346A8369-EE9E-4B0F-A950-28E018543BA7}">
      <dgm:prSet/>
      <dgm:spPr/>
      <dgm:t>
        <a:bodyPr/>
        <a:lstStyle/>
        <a:p>
          <a:endParaRPr lang="es-ES"/>
        </a:p>
      </dgm:t>
    </dgm:pt>
    <dgm:pt modelId="{DD4B7002-9D13-41D5-B27C-B8B66AA9F9CA}" type="sibTrans" cxnId="{346A8369-EE9E-4B0F-A950-28E018543BA7}">
      <dgm:prSet/>
      <dgm:spPr/>
      <dgm:t>
        <a:bodyPr/>
        <a:lstStyle/>
        <a:p>
          <a:endParaRPr lang="es-ES"/>
        </a:p>
      </dgm:t>
    </dgm:pt>
    <dgm:pt modelId="{7B0255B4-CC8A-417F-982B-D84A339B57D5}" type="pres">
      <dgm:prSet presAssocID="{4F0772EE-67A5-42A4-8C2D-64DC53E5B506}" presName="hierChild1" presStyleCnt="0">
        <dgm:presLayoutVars>
          <dgm:chPref val="1"/>
          <dgm:dir/>
          <dgm:animOne val="branch"/>
          <dgm:animLvl val="lvl"/>
          <dgm:resizeHandles/>
        </dgm:presLayoutVars>
      </dgm:prSet>
      <dgm:spPr/>
    </dgm:pt>
    <dgm:pt modelId="{084AB0A3-983E-497F-9B34-FC339A65A244}" type="pres">
      <dgm:prSet presAssocID="{F592F3F8-763F-480B-A989-DD52FF6DF921}" presName="hierRoot1" presStyleCnt="0"/>
      <dgm:spPr/>
    </dgm:pt>
    <dgm:pt modelId="{7D66F572-579A-4FE1-A48D-C4BE210C6F9E}" type="pres">
      <dgm:prSet presAssocID="{F592F3F8-763F-480B-A989-DD52FF6DF921}" presName="composite" presStyleCnt="0"/>
      <dgm:spPr/>
    </dgm:pt>
    <dgm:pt modelId="{1E631050-9F35-44EC-B04A-A3212DEC6393}" type="pres">
      <dgm:prSet presAssocID="{F592F3F8-763F-480B-A989-DD52FF6DF921}" presName="background" presStyleLbl="node0" presStyleIdx="0" presStyleCnt="1"/>
      <dgm:spPr/>
    </dgm:pt>
    <dgm:pt modelId="{5FB1136B-0D09-4241-9680-E67694315584}" type="pres">
      <dgm:prSet presAssocID="{F592F3F8-763F-480B-A989-DD52FF6DF921}" presName="text" presStyleLbl="fgAcc0" presStyleIdx="0" presStyleCnt="1">
        <dgm:presLayoutVars>
          <dgm:chPref val="3"/>
        </dgm:presLayoutVars>
      </dgm:prSet>
      <dgm:spPr/>
    </dgm:pt>
    <dgm:pt modelId="{D37D004C-52BF-4939-88A4-8AD3E8FFBE1B}" type="pres">
      <dgm:prSet presAssocID="{F592F3F8-763F-480B-A989-DD52FF6DF921}" presName="hierChild2" presStyleCnt="0"/>
      <dgm:spPr/>
    </dgm:pt>
    <dgm:pt modelId="{76755F43-D841-4CB2-B861-F31D22557DF7}" type="pres">
      <dgm:prSet presAssocID="{4790AB6F-7084-4D14-B5DB-AC575037BF32}" presName="Name10" presStyleLbl="parChTrans1D2" presStyleIdx="0" presStyleCnt="3"/>
      <dgm:spPr/>
    </dgm:pt>
    <dgm:pt modelId="{F2908681-3628-4B74-84E1-920AAD36F44C}" type="pres">
      <dgm:prSet presAssocID="{B77FEBA8-327A-4358-88A4-F0EF94E6EE43}" presName="hierRoot2" presStyleCnt="0"/>
      <dgm:spPr/>
    </dgm:pt>
    <dgm:pt modelId="{E4BC417C-6E8E-4D3B-8400-1507D73B55DB}" type="pres">
      <dgm:prSet presAssocID="{B77FEBA8-327A-4358-88A4-F0EF94E6EE43}" presName="composite2" presStyleCnt="0"/>
      <dgm:spPr/>
    </dgm:pt>
    <dgm:pt modelId="{A9431805-E690-4008-B093-59EBD7A413EE}" type="pres">
      <dgm:prSet presAssocID="{B77FEBA8-327A-4358-88A4-F0EF94E6EE43}" presName="background2" presStyleLbl="node2" presStyleIdx="0" presStyleCnt="3"/>
      <dgm:spPr/>
    </dgm:pt>
    <dgm:pt modelId="{143D65F4-19BB-4AE9-B074-27CA9CF00C76}" type="pres">
      <dgm:prSet presAssocID="{B77FEBA8-327A-4358-88A4-F0EF94E6EE43}" presName="text2" presStyleLbl="fgAcc2" presStyleIdx="0" presStyleCnt="3">
        <dgm:presLayoutVars>
          <dgm:chPref val="3"/>
        </dgm:presLayoutVars>
      </dgm:prSet>
      <dgm:spPr/>
    </dgm:pt>
    <dgm:pt modelId="{EFE50FFE-5951-46AE-805B-5EA068E7D886}" type="pres">
      <dgm:prSet presAssocID="{B77FEBA8-327A-4358-88A4-F0EF94E6EE43}" presName="hierChild3" presStyleCnt="0"/>
      <dgm:spPr/>
    </dgm:pt>
    <dgm:pt modelId="{FC04D01A-6ADC-415C-87E6-1501BE36EA25}" type="pres">
      <dgm:prSet presAssocID="{5EB43160-1C8F-4942-9952-04CF3B770B99}" presName="Name17" presStyleLbl="parChTrans1D3" presStyleIdx="0" presStyleCnt="9"/>
      <dgm:spPr/>
    </dgm:pt>
    <dgm:pt modelId="{9B9959D7-921D-4026-B2DC-3E8E7D3C27E6}" type="pres">
      <dgm:prSet presAssocID="{9364AFF2-A090-4BD0-89AB-59CADA398D5C}" presName="hierRoot3" presStyleCnt="0"/>
      <dgm:spPr/>
    </dgm:pt>
    <dgm:pt modelId="{F83CFCC4-D1A6-4BBF-A50A-217ED9DCF990}" type="pres">
      <dgm:prSet presAssocID="{9364AFF2-A090-4BD0-89AB-59CADA398D5C}" presName="composite3" presStyleCnt="0"/>
      <dgm:spPr/>
    </dgm:pt>
    <dgm:pt modelId="{87F260C3-B345-47B0-AE74-2AD9274908BC}" type="pres">
      <dgm:prSet presAssocID="{9364AFF2-A090-4BD0-89AB-59CADA398D5C}" presName="background3" presStyleLbl="node3" presStyleIdx="0" presStyleCnt="9"/>
      <dgm:spPr/>
    </dgm:pt>
    <dgm:pt modelId="{88A75930-0839-42C5-A238-C3426A334A6E}" type="pres">
      <dgm:prSet presAssocID="{9364AFF2-A090-4BD0-89AB-59CADA398D5C}" presName="text3" presStyleLbl="fgAcc3" presStyleIdx="0" presStyleCnt="9">
        <dgm:presLayoutVars>
          <dgm:chPref val="3"/>
        </dgm:presLayoutVars>
      </dgm:prSet>
      <dgm:spPr/>
    </dgm:pt>
    <dgm:pt modelId="{8CF887A8-3D60-40EA-BBDA-58B98963C31D}" type="pres">
      <dgm:prSet presAssocID="{9364AFF2-A090-4BD0-89AB-59CADA398D5C}" presName="hierChild4" presStyleCnt="0"/>
      <dgm:spPr/>
    </dgm:pt>
    <dgm:pt modelId="{7BA88726-2D85-42C9-87CE-21DD0D8C8C17}" type="pres">
      <dgm:prSet presAssocID="{592E6563-1537-4461-A48C-46ED523F13B2}" presName="Name17" presStyleLbl="parChTrans1D3" presStyleIdx="1" presStyleCnt="9"/>
      <dgm:spPr/>
    </dgm:pt>
    <dgm:pt modelId="{0A1A2F84-7E30-49C7-82D0-586927DD8F1A}" type="pres">
      <dgm:prSet presAssocID="{67ED92A4-CF88-4BC9-A293-A4F3FE5EDFD2}" presName="hierRoot3" presStyleCnt="0"/>
      <dgm:spPr/>
    </dgm:pt>
    <dgm:pt modelId="{A6092087-1FA6-4032-91F0-C7D56DAEC78E}" type="pres">
      <dgm:prSet presAssocID="{67ED92A4-CF88-4BC9-A293-A4F3FE5EDFD2}" presName="composite3" presStyleCnt="0"/>
      <dgm:spPr/>
    </dgm:pt>
    <dgm:pt modelId="{B9D7DBEE-6C70-476D-97FE-4986B8FD1383}" type="pres">
      <dgm:prSet presAssocID="{67ED92A4-CF88-4BC9-A293-A4F3FE5EDFD2}" presName="background3" presStyleLbl="node3" presStyleIdx="1" presStyleCnt="9"/>
      <dgm:spPr/>
    </dgm:pt>
    <dgm:pt modelId="{100AAF9D-CE62-4F98-8A10-88F91812956D}" type="pres">
      <dgm:prSet presAssocID="{67ED92A4-CF88-4BC9-A293-A4F3FE5EDFD2}" presName="text3" presStyleLbl="fgAcc3" presStyleIdx="1" presStyleCnt="9">
        <dgm:presLayoutVars>
          <dgm:chPref val="3"/>
        </dgm:presLayoutVars>
      </dgm:prSet>
      <dgm:spPr/>
    </dgm:pt>
    <dgm:pt modelId="{221B4D34-E4B2-45F1-8076-0EA6FDBB4BE9}" type="pres">
      <dgm:prSet presAssocID="{67ED92A4-CF88-4BC9-A293-A4F3FE5EDFD2}" presName="hierChild4" presStyleCnt="0"/>
      <dgm:spPr/>
    </dgm:pt>
    <dgm:pt modelId="{76EBBA21-9602-4EC1-A5D0-5DC0CB2EE90A}" type="pres">
      <dgm:prSet presAssocID="{4E3C982F-9C43-4DAB-9A66-401A5CF28656}" presName="Name17" presStyleLbl="parChTrans1D3" presStyleIdx="2" presStyleCnt="9"/>
      <dgm:spPr/>
    </dgm:pt>
    <dgm:pt modelId="{1037210D-EA15-4847-ABB3-0D6AA4BC53C7}" type="pres">
      <dgm:prSet presAssocID="{0B723AC7-531B-4B9C-B409-26740B284B01}" presName="hierRoot3" presStyleCnt="0"/>
      <dgm:spPr/>
    </dgm:pt>
    <dgm:pt modelId="{73C8B257-BAF8-437C-BFFF-BEB6EC379FBB}" type="pres">
      <dgm:prSet presAssocID="{0B723AC7-531B-4B9C-B409-26740B284B01}" presName="composite3" presStyleCnt="0"/>
      <dgm:spPr/>
    </dgm:pt>
    <dgm:pt modelId="{4BF46CBB-6DAB-4E18-B54B-C48B2A94B816}" type="pres">
      <dgm:prSet presAssocID="{0B723AC7-531B-4B9C-B409-26740B284B01}" presName="background3" presStyleLbl="node3" presStyleIdx="2" presStyleCnt="9"/>
      <dgm:spPr/>
    </dgm:pt>
    <dgm:pt modelId="{4AF4A7E1-FBF2-4A62-863E-447DE380E82A}" type="pres">
      <dgm:prSet presAssocID="{0B723AC7-531B-4B9C-B409-26740B284B01}" presName="text3" presStyleLbl="fgAcc3" presStyleIdx="2" presStyleCnt="9">
        <dgm:presLayoutVars>
          <dgm:chPref val="3"/>
        </dgm:presLayoutVars>
      </dgm:prSet>
      <dgm:spPr/>
    </dgm:pt>
    <dgm:pt modelId="{0CE81593-BC71-4AEC-B971-7244D652BF5F}" type="pres">
      <dgm:prSet presAssocID="{0B723AC7-531B-4B9C-B409-26740B284B01}" presName="hierChild4" presStyleCnt="0"/>
      <dgm:spPr/>
    </dgm:pt>
    <dgm:pt modelId="{56CF8610-3A59-404F-A591-705B3380E4CA}" type="pres">
      <dgm:prSet presAssocID="{CF61E81B-5375-4908-B80D-3B6B1BAA23DF}" presName="Name17" presStyleLbl="parChTrans1D3" presStyleIdx="3" presStyleCnt="9"/>
      <dgm:spPr/>
    </dgm:pt>
    <dgm:pt modelId="{55D05B2F-D300-4445-886F-8E351EB11E28}" type="pres">
      <dgm:prSet presAssocID="{652D9978-EBF6-4DE0-B7E3-9FB302FC8DCE}" presName="hierRoot3" presStyleCnt="0"/>
      <dgm:spPr/>
    </dgm:pt>
    <dgm:pt modelId="{5E3BED4F-892E-43D2-95A0-F5A408CD8A1F}" type="pres">
      <dgm:prSet presAssocID="{652D9978-EBF6-4DE0-B7E3-9FB302FC8DCE}" presName="composite3" presStyleCnt="0"/>
      <dgm:spPr/>
    </dgm:pt>
    <dgm:pt modelId="{DC8B3071-AF1C-4F96-AEC0-F3E8C8F2A5E7}" type="pres">
      <dgm:prSet presAssocID="{652D9978-EBF6-4DE0-B7E3-9FB302FC8DCE}" presName="background3" presStyleLbl="node3" presStyleIdx="3" presStyleCnt="9"/>
      <dgm:spPr/>
    </dgm:pt>
    <dgm:pt modelId="{F910F886-ED49-45C6-9C39-BCCDB02C6EC6}" type="pres">
      <dgm:prSet presAssocID="{652D9978-EBF6-4DE0-B7E3-9FB302FC8DCE}" presName="text3" presStyleLbl="fgAcc3" presStyleIdx="3" presStyleCnt="9">
        <dgm:presLayoutVars>
          <dgm:chPref val="3"/>
        </dgm:presLayoutVars>
      </dgm:prSet>
      <dgm:spPr/>
    </dgm:pt>
    <dgm:pt modelId="{58465533-AE95-4795-929F-12BD3078D5D0}" type="pres">
      <dgm:prSet presAssocID="{652D9978-EBF6-4DE0-B7E3-9FB302FC8DCE}" presName="hierChild4" presStyleCnt="0"/>
      <dgm:spPr/>
    </dgm:pt>
    <dgm:pt modelId="{A2DA5410-3778-4D7B-AF8A-7BE30B630332}" type="pres">
      <dgm:prSet presAssocID="{28929758-94D0-47AC-8DEA-CF03EA013B81}" presName="Name10" presStyleLbl="parChTrans1D2" presStyleIdx="1" presStyleCnt="3"/>
      <dgm:spPr/>
    </dgm:pt>
    <dgm:pt modelId="{5D20A1E2-C4CA-4A1B-BA56-9BABE72CD4DC}" type="pres">
      <dgm:prSet presAssocID="{652CBE35-27E6-44B0-B5D2-7A6C578CB0D7}" presName="hierRoot2" presStyleCnt="0"/>
      <dgm:spPr/>
    </dgm:pt>
    <dgm:pt modelId="{B510E995-6BC8-4B1A-A3E8-05C3AA920FEB}" type="pres">
      <dgm:prSet presAssocID="{652CBE35-27E6-44B0-B5D2-7A6C578CB0D7}" presName="composite2" presStyleCnt="0"/>
      <dgm:spPr/>
    </dgm:pt>
    <dgm:pt modelId="{0E8FDA06-929C-406A-A54A-C0C649C43F0E}" type="pres">
      <dgm:prSet presAssocID="{652CBE35-27E6-44B0-B5D2-7A6C578CB0D7}" presName="background2" presStyleLbl="node2" presStyleIdx="1" presStyleCnt="3"/>
      <dgm:spPr/>
    </dgm:pt>
    <dgm:pt modelId="{EB876C1C-5D47-473B-8FA1-36E70629FCE3}" type="pres">
      <dgm:prSet presAssocID="{652CBE35-27E6-44B0-B5D2-7A6C578CB0D7}" presName="text2" presStyleLbl="fgAcc2" presStyleIdx="1" presStyleCnt="3">
        <dgm:presLayoutVars>
          <dgm:chPref val="3"/>
        </dgm:presLayoutVars>
      </dgm:prSet>
      <dgm:spPr/>
    </dgm:pt>
    <dgm:pt modelId="{BF0F2D5B-EB30-4369-A23D-7D7C698FED5A}" type="pres">
      <dgm:prSet presAssocID="{652CBE35-27E6-44B0-B5D2-7A6C578CB0D7}" presName="hierChild3" presStyleCnt="0"/>
      <dgm:spPr/>
    </dgm:pt>
    <dgm:pt modelId="{C5263771-D78C-4DF5-AEF4-046D4B4734F1}" type="pres">
      <dgm:prSet presAssocID="{BAA17790-41D9-41B1-8138-D6A3C69F7B24}" presName="Name17" presStyleLbl="parChTrans1D3" presStyleIdx="4" presStyleCnt="9"/>
      <dgm:spPr/>
    </dgm:pt>
    <dgm:pt modelId="{27F51495-D782-4EEC-B8E3-B2824607FAD8}" type="pres">
      <dgm:prSet presAssocID="{7F5DD88A-F0CE-4F97-8C0A-5498B5E26ADD}" presName="hierRoot3" presStyleCnt="0"/>
      <dgm:spPr/>
    </dgm:pt>
    <dgm:pt modelId="{40B7A67F-7D30-47B8-BC5F-5FB1265406A9}" type="pres">
      <dgm:prSet presAssocID="{7F5DD88A-F0CE-4F97-8C0A-5498B5E26ADD}" presName="composite3" presStyleCnt="0"/>
      <dgm:spPr/>
    </dgm:pt>
    <dgm:pt modelId="{C0A0FC52-E527-4F08-BAD4-38E4EED6B3DE}" type="pres">
      <dgm:prSet presAssocID="{7F5DD88A-F0CE-4F97-8C0A-5498B5E26ADD}" presName="background3" presStyleLbl="node3" presStyleIdx="4" presStyleCnt="9"/>
      <dgm:spPr/>
    </dgm:pt>
    <dgm:pt modelId="{69D408B0-3D73-43DC-AD47-A979CAB37454}" type="pres">
      <dgm:prSet presAssocID="{7F5DD88A-F0CE-4F97-8C0A-5498B5E26ADD}" presName="text3" presStyleLbl="fgAcc3" presStyleIdx="4" presStyleCnt="9">
        <dgm:presLayoutVars>
          <dgm:chPref val="3"/>
        </dgm:presLayoutVars>
      </dgm:prSet>
      <dgm:spPr/>
    </dgm:pt>
    <dgm:pt modelId="{9B42DAF7-ABF2-46D2-9A68-A2C1EE048DAF}" type="pres">
      <dgm:prSet presAssocID="{7F5DD88A-F0CE-4F97-8C0A-5498B5E26ADD}" presName="hierChild4" presStyleCnt="0"/>
      <dgm:spPr/>
    </dgm:pt>
    <dgm:pt modelId="{3EA9CFA7-1E93-46DD-A0BC-D30871487D94}" type="pres">
      <dgm:prSet presAssocID="{4DEEA26A-0F41-4A38-BB3A-F1DAD97A9B9C}" presName="Name17" presStyleLbl="parChTrans1D3" presStyleIdx="5" presStyleCnt="9"/>
      <dgm:spPr/>
    </dgm:pt>
    <dgm:pt modelId="{2B89DFD5-595A-4443-9ECD-D95F2756D958}" type="pres">
      <dgm:prSet presAssocID="{1FFBDDBC-C70D-42E9-8C00-0F227AB04C3A}" presName="hierRoot3" presStyleCnt="0"/>
      <dgm:spPr/>
    </dgm:pt>
    <dgm:pt modelId="{38945E26-40C9-4A88-BA2E-C2BD2E078C45}" type="pres">
      <dgm:prSet presAssocID="{1FFBDDBC-C70D-42E9-8C00-0F227AB04C3A}" presName="composite3" presStyleCnt="0"/>
      <dgm:spPr/>
    </dgm:pt>
    <dgm:pt modelId="{E8E6C853-EDEE-47E9-B92F-4318F352D48B}" type="pres">
      <dgm:prSet presAssocID="{1FFBDDBC-C70D-42E9-8C00-0F227AB04C3A}" presName="background3" presStyleLbl="node3" presStyleIdx="5" presStyleCnt="9"/>
      <dgm:spPr/>
    </dgm:pt>
    <dgm:pt modelId="{6CCF17C8-5F38-4E70-B92F-5E2C8E9362D4}" type="pres">
      <dgm:prSet presAssocID="{1FFBDDBC-C70D-42E9-8C00-0F227AB04C3A}" presName="text3" presStyleLbl="fgAcc3" presStyleIdx="5" presStyleCnt="9">
        <dgm:presLayoutVars>
          <dgm:chPref val="3"/>
        </dgm:presLayoutVars>
      </dgm:prSet>
      <dgm:spPr/>
    </dgm:pt>
    <dgm:pt modelId="{C4DE9C55-31FE-4CA3-BF1F-B9BAFC128833}" type="pres">
      <dgm:prSet presAssocID="{1FFBDDBC-C70D-42E9-8C00-0F227AB04C3A}" presName="hierChild4" presStyleCnt="0"/>
      <dgm:spPr/>
    </dgm:pt>
    <dgm:pt modelId="{713E3111-2CEE-4C8C-9A97-AA55D93B4BBC}" type="pres">
      <dgm:prSet presAssocID="{D03BB433-7D4D-4104-9AD4-1C967EB00B31}" presName="Name10" presStyleLbl="parChTrans1D2" presStyleIdx="2" presStyleCnt="3"/>
      <dgm:spPr/>
    </dgm:pt>
    <dgm:pt modelId="{92DC8381-2F56-45D7-AA4D-61B0A16D3C97}" type="pres">
      <dgm:prSet presAssocID="{9D88DF89-0E19-4142-A988-C8153C5392A3}" presName="hierRoot2" presStyleCnt="0"/>
      <dgm:spPr/>
    </dgm:pt>
    <dgm:pt modelId="{31203572-1CFD-4734-B0A6-55B9EF6C5BA7}" type="pres">
      <dgm:prSet presAssocID="{9D88DF89-0E19-4142-A988-C8153C5392A3}" presName="composite2" presStyleCnt="0"/>
      <dgm:spPr/>
    </dgm:pt>
    <dgm:pt modelId="{5E0AB3C8-AE88-4DDB-84B9-CD6CA8E81711}" type="pres">
      <dgm:prSet presAssocID="{9D88DF89-0E19-4142-A988-C8153C5392A3}" presName="background2" presStyleLbl="node2" presStyleIdx="2" presStyleCnt="3"/>
      <dgm:spPr/>
    </dgm:pt>
    <dgm:pt modelId="{92E9EB3A-0885-45EC-A01A-801A4D2A9044}" type="pres">
      <dgm:prSet presAssocID="{9D88DF89-0E19-4142-A988-C8153C5392A3}" presName="text2" presStyleLbl="fgAcc2" presStyleIdx="2" presStyleCnt="3">
        <dgm:presLayoutVars>
          <dgm:chPref val="3"/>
        </dgm:presLayoutVars>
      </dgm:prSet>
      <dgm:spPr/>
    </dgm:pt>
    <dgm:pt modelId="{37183590-8928-4C07-83D7-45C41135A224}" type="pres">
      <dgm:prSet presAssocID="{9D88DF89-0E19-4142-A988-C8153C5392A3}" presName="hierChild3" presStyleCnt="0"/>
      <dgm:spPr/>
    </dgm:pt>
    <dgm:pt modelId="{08F33233-7357-4270-8F6A-4E344C2B5083}" type="pres">
      <dgm:prSet presAssocID="{7276B44C-6E48-41AB-B369-38B4498DB8AC}" presName="Name17" presStyleLbl="parChTrans1D3" presStyleIdx="6" presStyleCnt="9"/>
      <dgm:spPr/>
    </dgm:pt>
    <dgm:pt modelId="{5E7AF4EB-173D-47BF-B93D-19DFF88A4565}" type="pres">
      <dgm:prSet presAssocID="{7C2A5A6C-59D7-4691-AF72-4A2CE6B0CFED}" presName="hierRoot3" presStyleCnt="0"/>
      <dgm:spPr/>
    </dgm:pt>
    <dgm:pt modelId="{D60CA89E-3694-44FE-B18A-E896C145FA07}" type="pres">
      <dgm:prSet presAssocID="{7C2A5A6C-59D7-4691-AF72-4A2CE6B0CFED}" presName="composite3" presStyleCnt="0"/>
      <dgm:spPr/>
    </dgm:pt>
    <dgm:pt modelId="{8A205514-042A-4F0E-95DD-6664A6FD7FAE}" type="pres">
      <dgm:prSet presAssocID="{7C2A5A6C-59D7-4691-AF72-4A2CE6B0CFED}" presName="background3" presStyleLbl="node3" presStyleIdx="6" presStyleCnt="9"/>
      <dgm:spPr/>
    </dgm:pt>
    <dgm:pt modelId="{A5C44A0E-B8DE-49A3-9E17-46E5406BD7C9}" type="pres">
      <dgm:prSet presAssocID="{7C2A5A6C-59D7-4691-AF72-4A2CE6B0CFED}" presName="text3" presStyleLbl="fgAcc3" presStyleIdx="6" presStyleCnt="9">
        <dgm:presLayoutVars>
          <dgm:chPref val="3"/>
        </dgm:presLayoutVars>
      </dgm:prSet>
      <dgm:spPr/>
    </dgm:pt>
    <dgm:pt modelId="{F262ECCE-4C52-48BA-AD73-88CE65230451}" type="pres">
      <dgm:prSet presAssocID="{7C2A5A6C-59D7-4691-AF72-4A2CE6B0CFED}" presName="hierChild4" presStyleCnt="0"/>
      <dgm:spPr/>
    </dgm:pt>
    <dgm:pt modelId="{445161FB-4AB3-4F98-9B8C-DD3D37D64AAD}" type="pres">
      <dgm:prSet presAssocID="{58A09107-F4B8-4000-8A11-21F95A1C497C}" presName="Name17" presStyleLbl="parChTrans1D3" presStyleIdx="7" presStyleCnt="9"/>
      <dgm:spPr/>
    </dgm:pt>
    <dgm:pt modelId="{EE609B6E-670F-4DDA-9DA4-A317519D478E}" type="pres">
      <dgm:prSet presAssocID="{1CE231F1-A53A-40BB-A8FA-5318A4E034CA}" presName="hierRoot3" presStyleCnt="0"/>
      <dgm:spPr/>
    </dgm:pt>
    <dgm:pt modelId="{349BDBA3-16F7-43B2-BCA5-634CDA0BC9AC}" type="pres">
      <dgm:prSet presAssocID="{1CE231F1-A53A-40BB-A8FA-5318A4E034CA}" presName="composite3" presStyleCnt="0"/>
      <dgm:spPr/>
    </dgm:pt>
    <dgm:pt modelId="{29DC7479-2B3A-40EF-9210-4BC223746750}" type="pres">
      <dgm:prSet presAssocID="{1CE231F1-A53A-40BB-A8FA-5318A4E034CA}" presName="background3" presStyleLbl="node3" presStyleIdx="7" presStyleCnt="9"/>
      <dgm:spPr/>
    </dgm:pt>
    <dgm:pt modelId="{4FD0ACDA-7876-4D7D-AA57-C5A778569B4E}" type="pres">
      <dgm:prSet presAssocID="{1CE231F1-A53A-40BB-A8FA-5318A4E034CA}" presName="text3" presStyleLbl="fgAcc3" presStyleIdx="7" presStyleCnt="9">
        <dgm:presLayoutVars>
          <dgm:chPref val="3"/>
        </dgm:presLayoutVars>
      </dgm:prSet>
      <dgm:spPr/>
    </dgm:pt>
    <dgm:pt modelId="{4EB85C3F-2AF4-432F-835A-51BBF23FF33D}" type="pres">
      <dgm:prSet presAssocID="{1CE231F1-A53A-40BB-A8FA-5318A4E034CA}" presName="hierChild4" presStyleCnt="0"/>
      <dgm:spPr/>
    </dgm:pt>
    <dgm:pt modelId="{6EFE8BF9-A15E-4D5D-A96C-D1D67599505F}" type="pres">
      <dgm:prSet presAssocID="{D26BF30C-2A18-4195-9849-3734123786C7}" presName="Name17" presStyleLbl="parChTrans1D3" presStyleIdx="8" presStyleCnt="9"/>
      <dgm:spPr/>
    </dgm:pt>
    <dgm:pt modelId="{CD3EEAE6-E859-4037-98F2-5AF5C82F7B19}" type="pres">
      <dgm:prSet presAssocID="{93D3A611-27F8-4E14-A4F7-4DB98B7F02A0}" presName="hierRoot3" presStyleCnt="0"/>
      <dgm:spPr/>
    </dgm:pt>
    <dgm:pt modelId="{D55B721F-9159-44F6-8C3A-83C76FC43D49}" type="pres">
      <dgm:prSet presAssocID="{93D3A611-27F8-4E14-A4F7-4DB98B7F02A0}" presName="composite3" presStyleCnt="0"/>
      <dgm:spPr/>
    </dgm:pt>
    <dgm:pt modelId="{33B5C4F8-0816-4B81-8998-A22A78F1C694}" type="pres">
      <dgm:prSet presAssocID="{93D3A611-27F8-4E14-A4F7-4DB98B7F02A0}" presName="background3" presStyleLbl="node3" presStyleIdx="8" presStyleCnt="9"/>
      <dgm:spPr/>
    </dgm:pt>
    <dgm:pt modelId="{6A685B8D-334C-487F-9307-B5E79FE248EC}" type="pres">
      <dgm:prSet presAssocID="{93D3A611-27F8-4E14-A4F7-4DB98B7F02A0}" presName="text3" presStyleLbl="fgAcc3" presStyleIdx="8" presStyleCnt="9">
        <dgm:presLayoutVars>
          <dgm:chPref val="3"/>
        </dgm:presLayoutVars>
      </dgm:prSet>
      <dgm:spPr/>
    </dgm:pt>
    <dgm:pt modelId="{6A1C1E15-5B73-41A3-BB62-379F4FACA923}" type="pres">
      <dgm:prSet presAssocID="{93D3A611-27F8-4E14-A4F7-4DB98B7F02A0}" presName="hierChild4" presStyleCnt="0"/>
      <dgm:spPr/>
    </dgm:pt>
  </dgm:ptLst>
  <dgm:cxnLst>
    <dgm:cxn modelId="{BE02C701-F9AC-4693-9791-552DF2C47790}" type="presOf" srcId="{58A09107-F4B8-4000-8A11-21F95A1C497C}" destId="{445161FB-4AB3-4F98-9B8C-DD3D37D64AAD}" srcOrd="0" destOrd="0" presId="urn:microsoft.com/office/officeart/2005/8/layout/hierarchy1"/>
    <dgm:cxn modelId="{9B51E206-6FA1-43C0-A59B-CB08EF87C032}" type="presOf" srcId="{4DEEA26A-0F41-4A38-BB3A-F1DAD97A9B9C}" destId="{3EA9CFA7-1E93-46DD-A0BC-D30871487D94}" srcOrd="0" destOrd="0" presId="urn:microsoft.com/office/officeart/2005/8/layout/hierarchy1"/>
    <dgm:cxn modelId="{F0694D0F-3B4A-4FFA-910A-6B35A7540AD1}" type="presOf" srcId="{93D3A611-27F8-4E14-A4F7-4DB98B7F02A0}" destId="{6A685B8D-334C-487F-9307-B5E79FE248EC}" srcOrd="0" destOrd="0" presId="urn:microsoft.com/office/officeart/2005/8/layout/hierarchy1"/>
    <dgm:cxn modelId="{F7B11119-1226-43E7-98AF-EDCE5A476096}" type="presOf" srcId="{7C2A5A6C-59D7-4691-AF72-4A2CE6B0CFED}" destId="{A5C44A0E-B8DE-49A3-9E17-46E5406BD7C9}" srcOrd="0" destOrd="0" presId="urn:microsoft.com/office/officeart/2005/8/layout/hierarchy1"/>
    <dgm:cxn modelId="{EE99B61A-0D57-42D0-9A1F-C342886087D8}" type="presOf" srcId="{7276B44C-6E48-41AB-B369-38B4498DB8AC}" destId="{08F33233-7357-4270-8F6A-4E344C2B5083}" srcOrd="0" destOrd="0" presId="urn:microsoft.com/office/officeart/2005/8/layout/hierarchy1"/>
    <dgm:cxn modelId="{9B782A20-C4AD-4407-B4A2-C2C6450323B8}" type="presOf" srcId="{9364AFF2-A090-4BD0-89AB-59CADA398D5C}" destId="{88A75930-0839-42C5-A238-C3426A334A6E}" srcOrd="0" destOrd="0" presId="urn:microsoft.com/office/officeart/2005/8/layout/hierarchy1"/>
    <dgm:cxn modelId="{83E73326-1955-4DF0-97E3-F33EF160A37F}" srcId="{4F0772EE-67A5-42A4-8C2D-64DC53E5B506}" destId="{F592F3F8-763F-480B-A989-DD52FF6DF921}" srcOrd="0" destOrd="0" parTransId="{E78423B6-2495-4344-B1F5-3D6FCD846739}" sibTransId="{6D68053E-6035-4A86-B796-F8137C42AD3A}"/>
    <dgm:cxn modelId="{200A242B-D82F-4B6A-843A-1486553EFE23}" srcId="{F592F3F8-763F-480B-A989-DD52FF6DF921}" destId="{652CBE35-27E6-44B0-B5D2-7A6C578CB0D7}" srcOrd="1" destOrd="0" parTransId="{28929758-94D0-47AC-8DEA-CF03EA013B81}" sibTransId="{4B363DBC-62E1-499F-A088-B1F4EE8745B2}"/>
    <dgm:cxn modelId="{6C207A5D-5C51-43A4-8DED-B749C96D87BA}" srcId="{B77FEBA8-327A-4358-88A4-F0EF94E6EE43}" destId="{0B723AC7-531B-4B9C-B409-26740B284B01}" srcOrd="2" destOrd="0" parTransId="{4E3C982F-9C43-4DAB-9A66-401A5CF28656}" sibTransId="{3291648D-B323-4783-995E-35C0CE7E474E}"/>
    <dgm:cxn modelId="{4DD7875F-0076-4B30-A325-07547DA19B84}" type="presOf" srcId="{1CE231F1-A53A-40BB-A8FA-5318A4E034CA}" destId="{4FD0ACDA-7876-4D7D-AA57-C5A778569B4E}" srcOrd="0" destOrd="0" presId="urn:microsoft.com/office/officeart/2005/8/layout/hierarchy1"/>
    <dgm:cxn modelId="{12742C60-C054-4B8E-911E-45A8BA5076E9}" type="presOf" srcId="{4F0772EE-67A5-42A4-8C2D-64DC53E5B506}" destId="{7B0255B4-CC8A-417F-982B-D84A339B57D5}" srcOrd="0" destOrd="0" presId="urn:microsoft.com/office/officeart/2005/8/layout/hierarchy1"/>
    <dgm:cxn modelId="{346A8369-EE9E-4B0F-A950-28E018543BA7}" srcId="{B77FEBA8-327A-4358-88A4-F0EF94E6EE43}" destId="{67ED92A4-CF88-4BC9-A293-A4F3FE5EDFD2}" srcOrd="1" destOrd="0" parTransId="{592E6563-1537-4461-A48C-46ED523F13B2}" sibTransId="{DD4B7002-9D13-41D5-B27C-B8B66AA9F9CA}"/>
    <dgm:cxn modelId="{E4D9B74A-FFBF-4DDF-B38E-64BE0EBC390A}" srcId="{B77FEBA8-327A-4358-88A4-F0EF94E6EE43}" destId="{9364AFF2-A090-4BD0-89AB-59CADA398D5C}" srcOrd="0" destOrd="0" parTransId="{5EB43160-1C8F-4942-9952-04CF3B770B99}" sibTransId="{63704B3D-5EF6-4AFF-94A2-D4024958056A}"/>
    <dgm:cxn modelId="{101D8751-FE99-47A9-8B67-BA555DDAB445}" type="presOf" srcId="{652CBE35-27E6-44B0-B5D2-7A6C578CB0D7}" destId="{EB876C1C-5D47-473B-8FA1-36E70629FCE3}" srcOrd="0" destOrd="0" presId="urn:microsoft.com/office/officeart/2005/8/layout/hierarchy1"/>
    <dgm:cxn modelId="{780AA472-023D-4148-BC96-DF953B47C672}" srcId="{F592F3F8-763F-480B-A989-DD52FF6DF921}" destId="{B77FEBA8-327A-4358-88A4-F0EF94E6EE43}" srcOrd="0" destOrd="0" parTransId="{4790AB6F-7084-4D14-B5DB-AC575037BF32}" sibTransId="{9CA15E8D-38CA-4E7B-B37C-DDA43D8645A7}"/>
    <dgm:cxn modelId="{BF65E975-5663-40DD-BB0E-78B8F2B22974}" type="presOf" srcId="{592E6563-1537-4461-A48C-46ED523F13B2}" destId="{7BA88726-2D85-42C9-87CE-21DD0D8C8C17}" srcOrd="0" destOrd="0" presId="urn:microsoft.com/office/officeart/2005/8/layout/hierarchy1"/>
    <dgm:cxn modelId="{CF943076-930A-4256-94F8-69FFE819C07E}" type="presOf" srcId="{4E3C982F-9C43-4DAB-9A66-401A5CF28656}" destId="{76EBBA21-9602-4EC1-A5D0-5DC0CB2EE90A}" srcOrd="0" destOrd="0" presId="urn:microsoft.com/office/officeart/2005/8/layout/hierarchy1"/>
    <dgm:cxn modelId="{2E09CD7F-7BC5-461B-BBF0-3AAEE2FC0E1F}" type="presOf" srcId="{1FFBDDBC-C70D-42E9-8C00-0F227AB04C3A}" destId="{6CCF17C8-5F38-4E70-B92F-5E2C8E9362D4}" srcOrd="0" destOrd="0" presId="urn:microsoft.com/office/officeart/2005/8/layout/hierarchy1"/>
    <dgm:cxn modelId="{3895B185-0A01-4A2F-A412-ABEB7DBA5D52}" type="presOf" srcId="{B77FEBA8-327A-4358-88A4-F0EF94E6EE43}" destId="{143D65F4-19BB-4AE9-B074-27CA9CF00C76}" srcOrd="0" destOrd="0" presId="urn:microsoft.com/office/officeart/2005/8/layout/hierarchy1"/>
    <dgm:cxn modelId="{D872E08B-3840-4718-82B6-692388B2B2E4}" type="presOf" srcId="{7F5DD88A-F0CE-4F97-8C0A-5498B5E26ADD}" destId="{69D408B0-3D73-43DC-AD47-A979CAB37454}" srcOrd="0" destOrd="0" presId="urn:microsoft.com/office/officeart/2005/8/layout/hierarchy1"/>
    <dgm:cxn modelId="{5F240B97-92C8-492F-BB1A-90C2E11525EC}" type="presOf" srcId="{CF61E81B-5375-4908-B80D-3B6B1BAA23DF}" destId="{56CF8610-3A59-404F-A591-705B3380E4CA}" srcOrd="0" destOrd="0" presId="urn:microsoft.com/office/officeart/2005/8/layout/hierarchy1"/>
    <dgm:cxn modelId="{3183DD9C-744C-4021-AD74-CDBE5804E0FB}" srcId="{652CBE35-27E6-44B0-B5D2-7A6C578CB0D7}" destId="{7F5DD88A-F0CE-4F97-8C0A-5498B5E26ADD}" srcOrd="0" destOrd="0" parTransId="{BAA17790-41D9-41B1-8138-D6A3C69F7B24}" sibTransId="{4502C99F-27F1-43F9-AEE1-242E3085FBC2}"/>
    <dgm:cxn modelId="{C74D269D-EA2B-4E60-8428-47DE3D9A73C5}" srcId="{B77FEBA8-327A-4358-88A4-F0EF94E6EE43}" destId="{652D9978-EBF6-4DE0-B7E3-9FB302FC8DCE}" srcOrd="3" destOrd="0" parTransId="{CF61E81B-5375-4908-B80D-3B6B1BAA23DF}" sibTransId="{F50545F2-3DD9-4701-AE1C-B64458422FDE}"/>
    <dgm:cxn modelId="{4A6F0E9F-EAF0-4F2D-A664-55B7BCDCF669}" type="presOf" srcId="{9D88DF89-0E19-4142-A988-C8153C5392A3}" destId="{92E9EB3A-0885-45EC-A01A-801A4D2A9044}" srcOrd="0" destOrd="0" presId="urn:microsoft.com/office/officeart/2005/8/layout/hierarchy1"/>
    <dgm:cxn modelId="{4221DAA1-FB28-4C63-B98D-25F38C10B0E4}" srcId="{9D88DF89-0E19-4142-A988-C8153C5392A3}" destId="{7C2A5A6C-59D7-4691-AF72-4A2CE6B0CFED}" srcOrd="0" destOrd="0" parTransId="{7276B44C-6E48-41AB-B369-38B4498DB8AC}" sibTransId="{BEC2379B-A9A1-494F-8B66-BA9CF02C0366}"/>
    <dgm:cxn modelId="{B49435A2-611B-45F2-84A9-2716778A317B}" type="presOf" srcId="{652D9978-EBF6-4DE0-B7E3-9FB302FC8DCE}" destId="{F910F886-ED49-45C6-9C39-BCCDB02C6EC6}" srcOrd="0" destOrd="0" presId="urn:microsoft.com/office/officeart/2005/8/layout/hierarchy1"/>
    <dgm:cxn modelId="{B9C045A7-34C3-4009-83E7-A578220C2869}" srcId="{F592F3F8-763F-480B-A989-DD52FF6DF921}" destId="{9D88DF89-0E19-4142-A988-C8153C5392A3}" srcOrd="2" destOrd="0" parTransId="{D03BB433-7D4D-4104-9AD4-1C967EB00B31}" sibTransId="{7461DC50-50CF-4232-B0ED-4C6ECCA2EFB0}"/>
    <dgm:cxn modelId="{3DAEEDAB-1E67-44FC-9D5B-EF423F48A9C8}" srcId="{9D88DF89-0E19-4142-A988-C8153C5392A3}" destId="{1CE231F1-A53A-40BB-A8FA-5318A4E034CA}" srcOrd="1" destOrd="0" parTransId="{58A09107-F4B8-4000-8A11-21F95A1C497C}" sibTransId="{7F4FB752-EBE8-45CA-883D-5C6658A46571}"/>
    <dgm:cxn modelId="{700F82C4-13C9-4351-B012-4CCAC956DA54}" type="presOf" srcId="{4790AB6F-7084-4D14-B5DB-AC575037BF32}" destId="{76755F43-D841-4CB2-B861-F31D22557DF7}" srcOrd="0" destOrd="0" presId="urn:microsoft.com/office/officeart/2005/8/layout/hierarchy1"/>
    <dgm:cxn modelId="{637458CA-0151-42E3-94DD-995A09F4F5E9}" type="presOf" srcId="{F592F3F8-763F-480B-A989-DD52FF6DF921}" destId="{5FB1136B-0D09-4241-9680-E67694315584}" srcOrd="0" destOrd="0" presId="urn:microsoft.com/office/officeart/2005/8/layout/hierarchy1"/>
    <dgm:cxn modelId="{4A3A4BCD-76D7-4A57-A859-072086558A72}" srcId="{9D88DF89-0E19-4142-A988-C8153C5392A3}" destId="{93D3A611-27F8-4E14-A4F7-4DB98B7F02A0}" srcOrd="2" destOrd="0" parTransId="{D26BF30C-2A18-4195-9849-3734123786C7}" sibTransId="{2A1CE77F-C461-49F6-A97A-67E7701600B4}"/>
    <dgm:cxn modelId="{11C17FE3-117E-4C22-9ECC-941F5561D573}" type="presOf" srcId="{BAA17790-41D9-41B1-8138-D6A3C69F7B24}" destId="{C5263771-D78C-4DF5-AEF4-046D4B4734F1}" srcOrd="0" destOrd="0" presId="urn:microsoft.com/office/officeart/2005/8/layout/hierarchy1"/>
    <dgm:cxn modelId="{A1A1D9E9-06AA-4B45-8832-20989F6565F4}" type="presOf" srcId="{D26BF30C-2A18-4195-9849-3734123786C7}" destId="{6EFE8BF9-A15E-4D5D-A96C-D1D67599505F}" srcOrd="0" destOrd="0" presId="urn:microsoft.com/office/officeart/2005/8/layout/hierarchy1"/>
    <dgm:cxn modelId="{2D1F3CEE-DEB5-4530-BB00-B53B5420E446}" srcId="{652CBE35-27E6-44B0-B5D2-7A6C578CB0D7}" destId="{1FFBDDBC-C70D-42E9-8C00-0F227AB04C3A}" srcOrd="1" destOrd="0" parTransId="{4DEEA26A-0F41-4A38-BB3A-F1DAD97A9B9C}" sibTransId="{76CF6CB5-D787-4C1F-910F-5DF42D5C8C72}"/>
    <dgm:cxn modelId="{2DD49DEE-99AB-44FC-B78D-75C8E747B990}" type="presOf" srcId="{0B723AC7-531B-4B9C-B409-26740B284B01}" destId="{4AF4A7E1-FBF2-4A62-863E-447DE380E82A}" srcOrd="0" destOrd="0" presId="urn:microsoft.com/office/officeart/2005/8/layout/hierarchy1"/>
    <dgm:cxn modelId="{195931F6-CEE7-41A2-A372-CDA1463557B0}" type="presOf" srcId="{D03BB433-7D4D-4104-9AD4-1C967EB00B31}" destId="{713E3111-2CEE-4C8C-9A97-AA55D93B4BBC}" srcOrd="0" destOrd="0" presId="urn:microsoft.com/office/officeart/2005/8/layout/hierarchy1"/>
    <dgm:cxn modelId="{279EE3F9-5796-4B1C-B3B6-B65B6BE2A9B3}" type="presOf" srcId="{5EB43160-1C8F-4942-9952-04CF3B770B99}" destId="{FC04D01A-6ADC-415C-87E6-1501BE36EA25}" srcOrd="0" destOrd="0" presId="urn:microsoft.com/office/officeart/2005/8/layout/hierarchy1"/>
    <dgm:cxn modelId="{83F17BFA-DCBC-4F0E-A2AA-8E4454907584}" type="presOf" srcId="{28929758-94D0-47AC-8DEA-CF03EA013B81}" destId="{A2DA5410-3778-4D7B-AF8A-7BE30B630332}" srcOrd="0" destOrd="0" presId="urn:microsoft.com/office/officeart/2005/8/layout/hierarchy1"/>
    <dgm:cxn modelId="{EF75ADFA-C146-40B7-B2E7-33197A4E8AFD}" type="presOf" srcId="{67ED92A4-CF88-4BC9-A293-A4F3FE5EDFD2}" destId="{100AAF9D-CE62-4F98-8A10-88F91812956D}" srcOrd="0" destOrd="0" presId="urn:microsoft.com/office/officeart/2005/8/layout/hierarchy1"/>
    <dgm:cxn modelId="{492FA211-434D-40A1-A242-3B52EC957F3E}" type="presParOf" srcId="{7B0255B4-CC8A-417F-982B-D84A339B57D5}" destId="{084AB0A3-983E-497F-9B34-FC339A65A244}" srcOrd="0" destOrd="0" presId="urn:microsoft.com/office/officeart/2005/8/layout/hierarchy1"/>
    <dgm:cxn modelId="{6167FE28-A744-47C7-BC51-73B9BB0DB3D4}" type="presParOf" srcId="{084AB0A3-983E-497F-9B34-FC339A65A244}" destId="{7D66F572-579A-4FE1-A48D-C4BE210C6F9E}" srcOrd="0" destOrd="0" presId="urn:microsoft.com/office/officeart/2005/8/layout/hierarchy1"/>
    <dgm:cxn modelId="{7682C93B-73C4-46D6-B4BD-8844D501D67A}" type="presParOf" srcId="{7D66F572-579A-4FE1-A48D-C4BE210C6F9E}" destId="{1E631050-9F35-44EC-B04A-A3212DEC6393}" srcOrd="0" destOrd="0" presId="urn:microsoft.com/office/officeart/2005/8/layout/hierarchy1"/>
    <dgm:cxn modelId="{A192CF4E-3931-45E5-B57E-B7E22E9F2CCE}" type="presParOf" srcId="{7D66F572-579A-4FE1-A48D-C4BE210C6F9E}" destId="{5FB1136B-0D09-4241-9680-E67694315584}" srcOrd="1" destOrd="0" presId="urn:microsoft.com/office/officeart/2005/8/layout/hierarchy1"/>
    <dgm:cxn modelId="{A593E882-1E7D-45BF-9897-7C60B282CCE8}" type="presParOf" srcId="{084AB0A3-983E-497F-9B34-FC339A65A244}" destId="{D37D004C-52BF-4939-88A4-8AD3E8FFBE1B}" srcOrd="1" destOrd="0" presId="urn:microsoft.com/office/officeart/2005/8/layout/hierarchy1"/>
    <dgm:cxn modelId="{75B3DC5A-A72D-4344-B4C6-DA0FACA96019}" type="presParOf" srcId="{D37D004C-52BF-4939-88A4-8AD3E8FFBE1B}" destId="{76755F43-D841-4CB2-B861-F31D22557DF7}" srcOrd="0" destOrd="0" presId="urn:microsoft.com/office/officeart/2005/8/layout/hierarchy1"/>
    <dgm:cxn modelId="{52A0DAEB-C2C7-490A-BD59-9349677A2061}" type="presParOf" srcId="{D37D004C-52BF-4939-88A4-8AD3E8FFBE1B}" destId="{F2908681-3628-4B74-84E1-920AAD36F44C}" srcOrd="1" destOrd="0" presId="urn:microsoft.com/office/officeart/2005/8/layout/hierarchy1"/>
    <dgm:cxn modelId="{9455EC72-4DEF-4BC5-9E75-7B617750ADB2}" type="presParOf" srcId="{F2908681-3628-4B74-84E1-920AAD36F44C}" destId="{E4BC417C-6E8E-4D3B-8400-1507D73B55DB}" srcOrd="0" destOrd="0" presId="urn:microsoft.com/office/officeart/2005/8/layout/hierarchy1"/>
    <dgm:cxn modelId="{414275F2-6A29-4A3D-98D6-426646307F21}" type="presParOf" srcId="{E4BC417C-6E8E-4D3B-8400-1507D73B55DB}" destId="{A9431805-E690-4008-B093-59EBD7A413EE}" srcOrd="0" destOrd="0" presId="urn:microsoft.com/office/officeart/2005/8/layout/hierarchy1"/>
    <dgm:cxn modelId="{F19950AC-0041-4E13-9CBE-72B4ED36C17D}" type="presParOf" srcId="{E4BC417C-6E8E-4D3B-8400-1507D73B55DB}" destId="{143D65F4-19BB-4AE9-B074-27CA9CF00C76}" srcOrd="1" destOrd="0" presId="urn:microsoft.com/office/officeart/2005/8/layout/hierarchy1"/>
    <dgm:cxn modelId="{BAED5BFF-DCB5-4564-B4A4-69ED556DE8FE}" type="presParOf" srcId="{F2908681-3628-4B74-84E1-920AAD36F44C}" destId="{EFE50FFE-5951-46AE-805B-5EA068E7D886}" srcOrd="1" destOrd="0" presId="urn:microsoft.com/office/officeart/2005/8/layout/hierarchy1"/>
    <dgm:cxn modelId="{35FB256D-04F3-4FE5-90DA-E348871C7A51}" type="presParOf" srcId="{EFE50FFE-5951-46AE-805B-5EA068E7D886}" destId="{FC04D01A-6ADC-415C-87E6-1501BE36EA25}" srcOrd="0" destOrd="0" presId="urn:microsoft.com/office/officeart/2005/8/layout/hierarchy1"/>
    <dgm:cxn modelId="{30323ECB-C182-49FE-8E9E-8A0EA07C5869}" type="presParOf" srcId="{EFE50FFE-5951-46AE-805B-5EA068E7D886}" destId="{9B9959D7-921D-4026-B2DC-3E8E7D3C27E6}" srcOrd="1" destOrd="0" presId="urn:microsoft.com/office/officeart/2005/8/layout/hierarchy1"/>
    <dgm:cxn modelId="{75FD96E8-F282-462E-B7D1-9E4AC733E634}" type="presParOf" srcId="{9B9959D7-921D-4026-B2DC-3E8E7D3C27E6}" destId="{F83CFCC4-D1A6-4BBF-A50A-217ED9DCF990}" srcOrd="0" destOrd="0" presId="urn:microsoft.com/office/officeart/2005/8/layout/hierarchy1"/>
    <dgm:cxn modelId="{98F69564-603D-4086-84B5-E324ABF1319B}" type="presParOf" srcId="{F83CFCC4-D1A6-4BBF-A50A-217ED9DCF990}" destId="{87F260C3-B345-47B0-AE74-2AD9274908BC}" srcOrd="0" destOrd="0" presId="urn:microsoft.com/office/officeart/2005/8/layout/hierarchy1"/>
    <dgm:cxn modelId="{969AC72F-FC51-43D2-A2A5-D4255F535496}" type="presParOf" srcId="{F83CFCC4-D1A6-4BBF-A50A-217ED9DCF990}" destId="{88A75930-0839-42C5-A238-C3426A334A6E}" srcOrd="1" destOrd="0" presId="urn:microsoft.com/office/officeart/2005/8/layout/hierarchy1"/>
    <dgm:cxn modelId="{C4D68701-2AB8-4E83-BFB7-5B37E85CED68}" type="presParOf" srcId="{9B9959D7-921D-4026-B2DC-3E8E7D3C27E6}" destId="{8CF887A8-3D60-40EA-BBDA-58B98963C31D}" srcOrd="1" destOrd="0" presId="urn:microsoft.com/office/officeart/2005/8/layout/hierarchy1"/>
    <dgm:cxn modelId="{3D825470-B366-4AA6-A7E3-2275BED7E119}" type="presParOf" srcId="{EFE50FFE-5951-46AE-805B-5EA068E7D886}" destId="{7BA88726-2D85-42C9-87CE-21DD0D8C8C17}" srcOrd="2" destOrd="0" presId="urn:microsoft.com/office/officeart/2005/8/layout/hierarchy1"/>
    <dgm:cxn modelId="{FF1D1B7D-AF52-4FE6-A580-1F0FC5DDD2FC}" type="presParOf" srcId="{EFE50FFE-5951-46AE-805B-5EA068E7D886}" destId="{0A1A2F84-7E30-49C7-82D0-586927DD8F1A}" srcOrd="3" destOrd="0" presId="urn:microsoft.com/office/officeart/2005/8/layout/hierarchy1"/>
    <dgm:cxn modelId="{A6C2A097-2FE1-461A-A4B9-F9A13B2E20F2}" type="presParOf" srcId="{0A1A2F84-7E30-49C7-82D0-586927DD8F1A}" destId="{A6092087-1FA6-4032-91F0-C7D56DAEC78E}" srcOrd="0" destOrd="0" presId="urn:microsoft.com/office/officeart/2005/8/layout/hierarchy1"/>
    <dgm:cxn modelId="{D0521C70-9647-464C-98E6-9DCCCBD1B1CA}" type="presParOf" srcId="{A6092087-1FA6-4032-91F0-C7D56DAEC78E}" destId="{B9D7DBEE-6C70-476D-97FE-4986B8FD1383}" srcOrd="0" destOrd="0" presId="urn:microsoft.com/office/officeart/2005/8/layout/hierarchy1"/>
    <dgm:cxn modelId="{15EA7458-E75B-4344-BE9A-9B989D5F038A}" type="presParOf" srcId="{A6092087-1FA6-4032-91F0-C7D56DAEC78E}" destId="{100AAF9D-CE62-4F98-8A10-88F91812956D}" srcOrd="1" destOrd="0" presId="urn:microsoft.com/office/officeart/2005/8/layout/hierarchy1"/>
    <dgm:cxn modelId="{9F8E268D-4C1E-4B79-B2A4-F83E3FB6DD82}" type="presParOf" srcId="{0A1A2F84-7E30-49C7-82D0-586927DD8F1A}" destId="{221B4D34-E4B2-45F1-8076-0EA6FDBB4BE9}" srcOrd="1" destOrd="0" presId="urn:microsoft.com/office/officeart/2005/8/layout/hierarchy1"/>
    <dgm:cxn modelId="{7E364B62-2CA6-4A9F-883E-DA716FE93466}" type="presParOf" srcId="{EFE50FFE-5951-46AE-805B-5EA068E7D886}" destId="{76EBBA21-9602-4EC1-A5D0-5DC0CB2EE90A}" srcOrd="4" destOrd="0" presId="urn:microsoft.com/office/officeart/2005/8/layout/hierarchy1"/>
    <dgm:cxn modelId="{E754AE49-4B3A-46FB-9538-9FDDE86F4074}" type="presParOf" srcId="{EFE50FFE-5951-46AE-805B-5EA068E7D886}" destId="{1037210D-EA15-4847-ABB3-0D6AA4BC53C7}" srcOrd="5" destOrd="0" presId="urn:microsoft.com/office/officeart/2005/8/layout/hierarchy1"/>
    <dgm:cxn modelId="{276CFD4A-41A7-41E0-8B3F-E0FCED4747D0}" type="presParOf" srcId="{1037210D-EA15-4847-ABB3-0D6AA4BC53C7}" destId="{73C8B257-BAF8-437C-BFFF-BEB6EC379FBB}" srcOrd="0" destOrd="0" presId="urn:microsoft.com/office/officeart/2005/8/layout/hierarchy1"/>
    <dgm:cxn modelId="{B95D545D-2332-49B1-A907-B71C264F24FE}" type="presParOf" srcId="{73C8B257-BAF8-437C-BFFF-BEB6EC379FBB}" destId="{4BF46CBB-6DAB-4E18-B54B-C48B2A94B816}" srcOrd="0" destOrd="0" presId="urn:microsoft.com/office/officeart/2005/8/layout/hierarchy1"/>
    <dgm:cxn modelId="{DBC8426B-DA49-45BE-8CCD-6334F1E97707}" type="presParOf" srcId="{73C8B257-BAF8-437C-BFFF-BEB6EC379FBB}" destId="{4AF4A7E1-FBF2-4A62-863E-447DE380E82A}" srcOrd="1" destOrd="0" presId="urn:microsoft.com/office/officeart/2005/8/layout/hierarchy1"/>
    <dgm:cxn modelId="{D3A8C18A-532B-4B2E-86BC-FA0F7B264965}" type="presParOf" srcId="{1037210D-EA15-4847-ABB3-0D6AA4BC53C7}" destId="{0CE81593-BC71-4AEC-B971-7244D652BF5F}" srcOrd="1" destOrd="0" presId="urn:microsoft.com/office/officeart/2005/8/layout/hierarchy1"/>
    <dgm:cxn modelId="{CA8F1D43-046F-4DFE-B1F6-D1734B5C04B5}" type="presParOf" srcId="{EFE50FFE-5951-46AE-805B-5EA068E7D886}" destId="{56CF8610-3A59-404F-A591-705B3380E4CA}" srcOrd="6" destOrd="0" presId="urn:microsoft.com/office/officeart/2005/8/layout/hierarchy1"/>
    <dgm:cxn modelId="{6DB61DA7-E9A2-4D73-A4A2-D31929BAD124}" type="presParOf" srcId="{EFE50FFE-5951-46AE-805B-5EA068E7D886}" destId="{55D05B2F-D300-4445-886F-8E351EB11E28}" srcOrd="7" destOrd="0" presId="urn:microsoft.com/office/officeart/2005/8/layout/hierarchy1"/>
    <dgm:cxn modelId="{46FE5D05-1209-4C7F-BD24-0CAA3A115E85}" type="presParOf" srcId="{55D05B2F-D300-4445-886F-8E351EB11E28}" destId="{5E3BED4F-892E-43D2-95A0-F5A408CD8A1F}" srcOrd="0" destOrd="0" presId="urn:microsoft.com/office/officeart/2005/8/layout/hierarchy1"/>
    <dgm:cxn modelId="{FF5A902A-FBCC-4597-A05D-5C862CD81FDD}" type="presParOf" srcId="{5E3BED4F-892E-43D2-95A0-F5A408CD8A1F}" destId="{DC8B3071-AF1C-4F96-AEC0-F3E8C8F2A5E7}" srcOrd="0" destOrd="0" presId="urn:microsoft.com/office/officeart/2005/8/layout/hierarchy1"/>
    <dgm:cxn modelId="{DAB85CC3-BB36-4AA1-9515-FA25080A1927}" type="presParOf" srcId="{5E3BED4F-892E-43D2-95A0-F5A408CD8A1F}" destId="{F910F886-ED49-45C6-9C39-BCCDB02C6EC6}" srcOrd="1" destOrd="0" presId="urn:microsoft.com/office/officeart/2005/8/layout/hierarchy1"/>
    <dgm:cxn modelId="{F9325E03-73DB-4150-87FE-31A745C30E5A}" type="presParOf" srcId="{55D05B2F-D300-4445-886F-8E351EB11E28}" destId="{58465533-AE95-4795-929F-12BD3078D5D0}" srcOrd="1" destOrd="0" presId="urn:microsoft.com/office/officeart/2005/8/layout/hierarchy1"/>
    <dgm:cxn modelId="{D6CA25F8-05E9-4202-BACD-D35DE4FD6D9A}" type="presParOf" srcId="{D37D004C-52BF-4939-88A4-8AD3E8FFBE1B}" destId="{A2DA5410-3778-4D7B-AF8A-7BE30B630332}" srcOrd="2" destOrd="0" presId="urn:microsoft.com/office/officeart/2005/8/layout/hierarchy1"/>
    <dgm:cxn modelId="{9A5DD8A5-E77D-4EE2-AB20-8BC152CB0EBF}" type="presParOf" srcId="{D37D004C-52BF-4939-88A4-8AD3E8FFBE1B}" destId="{5D20A1E2-C4CA-4A1B-BA56-9BABE72CD4DC}" srcOrd="3" destOrd="0" presId="urn:microsoft.com/office/officeart/2005/8/layout/hierarchy1"/>
    <dgm:cxn modelId="{7C36ED19-FB2C-4FAD-94C6-DD16BFF83B6B}" type="presParOf" srcId="{5D20A1E2-C4CA-4A1B-BA56-9BABE72CD4DC}" destId="{B510E995-6BC8-4B1A-A3E8-05C3AA920FEB}" srcOrd="0" destOrd="0" presId="urn:microsoft.com/office/officeart/2005/8/layout/hierarchy1"/>
    <dgm:cxn modelId="{082B905D-386F-43F6-876D-552901965439}" type="presParOf" srcId="{B510E995-6BC8-4B1A-A3E8-05C3AA920FEB}" destId="{0E8FDA06-929C-406A-A54A-C0C649C43F0E}" srcOrd="0" destOrd="0" presId="urn:microsoft.com/office/officeart/2005/8/layout/hierarchy1"/>
    <dgm:cxn modelId="{BA4C3CAB-7CF0-473C-BFEC-E7E93E9A2460}" type="presParOf" srcId="{B510E995-6BC8-4B1A-A3E8-05C3AA920FEB}" destId="{EB876C1C-5D47-473B-8FA1-36E70629FCE3}" srcOrd="1" destOrd="0" presId="urn:microsoft.com/office/officeart/2005/8/layout/hierarchy1"/>
    <dgm:cxn modelId="{FAC0B0D3-8E0F-4646-9D62-262277221950}" type="presParOf" srcId="{5D20A1E2-C4CA-4A1B-BA56-9BABE72CD4DC}" destId="{BF0F2D5B-EB30-4369-A23D-7D7C698FED5A}" srcOrd="1" destOrd="0" presId="urn:microsoft.com/office/officeart/2005/8/layout/hierarchy1"/>
    <dgm:cxn modelId="{D7F3A6ED-2784-4566-A541-CA04B1796BA8}" type="presParOf" srcId="{BF0F2D5B-EB30-4369-A23D-7D7C698FED5A}" destId="{C5263771-D78C-4DF5-AEF4-046D4B4734F1}" srcOrd="0" destOrd="0" presId="urn:microsoft.com/office/officeart/2005/8/layout/hierarchy1"/>
    <dgm:cxn modelId="{10B4EC5A-6F94-44A1-AD3C-6FF52CEA5DD6}" type="presParOf" srcId="{BF0F2D5B-EB30-4369-A23D-7D7C698FED5A}" destId="{27F51495-D782-4EEC-B8E3-B2824607FAD8}" srcOrd="1" destOrd="0" presId="urn:microsoft.com/office/officeart/2005/8/layout/hierarchy1"/>
    <dgm:cxn modelId="{29B226E9-E986-4DF0-B2A2-BE5755236735}" type="presParOf" srcId="{27F51495-D782-4EEC-B8E3-B2824607FAD8}" destId="{40B7A67F-7D30-47B8-BC5F-5FB1265406A9}" srcOrd="0" destOrd="0" presId="urn:microsoft.com/office/officeart/2005/8/layout/hierarchy1"/>
    <dgm:cxn modelId="{E67E70CD-4E67-4088-9EE4-8F1E4640E427}" type="presParOf" srcId="{40B7A67F-7D30-47B8-BC5F-5FB1265406A9}" destId="{C0A0FC52-E527-4F08-BAD4-38E4EED6B3DE}" srcOrd="0" destOrd="0" presId="urn:microsoft.com/office/officeart/2005/8/layout/hierarchy1"/>
    <dgm:cxn modelId="{24FA9455-E9A8-4616-99D0-61BCCD735968}" type="presParOf" srcId="{40B7A67F-7D30-47B8-BC5F-5FB1265406A9}" destId="{69D408B0-3D73-43DC-AD47-A979CAB37454}" srcOrd="1" destOrd="0" presId="urn:microsoft.com/office/officeart/2005/8/layout/hierarchy1"/>
    <dgm:cxn modelId="{58A05CC2-9516-46DB-B5F2-907FF0A91CD6}" type="presParOf" srcId="{27F51495-D782-4EEC-B8E3-B2824607FAD8}" destId="{9B42DAF7-ABF2-46D2-9A68-A2C1EE048DAF}" srcOrd="1" destOrd="0" presId="urn:microsoft.com/office/officeart/2005/8/layout/hierarchy1"/>
    <dgm:cxn modelId="{3F4A83C3-292C-4B21-BF76-04BFE628EFAE}" type="presParOf" srcId="{BF0F2D5B-EB30-4369-A23D-7D7C698FED5A}" destId="{3EA9CFA7-1E93-46DD-A0BC-D30871487D94}" srcOrd="2" destOrd="0" presId="urn:microsoft.com/office/officeart/2005/8/layout/hierarchy1"/>
    <dgm:cxn modelId="{D2BAB1FB-B5F7-4B7E-91EB-3065984CC981}" type="presParOf" srcId="{BF0F2D5B-EB30-4369-A23D-7D7C698FED5A}" destId="{2B89DFD5-595A-4443-9ECD-D95F2756D958}" srcOrd="3" destOrd="0" presId="urn:microsoft.com/office/officeart/2005/8/layout/hierarchy1"/>
    <dgm:cxn modelId="{1E52FAA1-5090-4B93-A13A-E7C4DFD42CE4}" type="presParOf" srcId="{2B89DFD5-595A-4443-9ECD-D95F2756D958}" destId="{38945E26-40C9-4A88-BA2E-C2BD2E078C45}" srcOrd="0" destOrd="0" presId="urn:microsoft.com/office/officeart/2005/8/layout/hierarchy1"/>
    <dgm:cxn modelId="{48E9EEBE-47FD-4B3D-B118-48C47185A2CC}" type="presParOf" srcId="{38945E26-40C9-4A88-BA2E-C2BD2E078C45}" destId="{E8E6C853-EDEE-47E9-B92F-4318F352D48B}" srcOrd="0" destOrd="0" presId="urn:microsoft.com/office/officeart/2005/8/layout/hierarchy1"/>
    <dgm:cxn modelId="{0831C1BE-A19C-4168-938A-7641F67BF456}" type="presParOf" srcId="{38945E26-40C9-4A88-BA2E-C2BD2E078C45}" destId="{6CCF17C8-5F38-4E70-B92F-5E2C8E9362D4}" srcOrd="1" destOrd="0" presId="urn:microsoft.com/office/officeart/2005/8/layout/hierarchy1"/>
    <dgm:cxn modelId="{C2825AF1-128B-496C-89AE-D36B41C43102}" type="presParOf" srcId="{2B89DFD5-595A-4443-9ECD-D95F2756D958}" destId="{C4DE9C55-31FE-4CA3-BF1F-B9BAFC128833}" srcOrd="1" destOrd="0" presId="urn:microsoft.com/office/officeart/2005/8/layout/hierarchy1"/>
    <dgm:cxn modelId="{303E9A05-5F7C-4822-8E38-DB228D549498}" type="presParOf" srcId="{D37D004C-52BF-4939-88A4-8AD3E8FFBE1B}" destId="{713E3111-2CEE-4C8C-9A97-AA55D93B4BBC}" srcOrd="4" destOrd="0" presId="urn:microsoft.com/office/officeart/2005/8/layout/hierarchy1"/>
    <dgm:cxn modelId="{B23AF1DF-B0DC-4606-B3C0-F417DA6B8119}" type="presParOf" srcId="{D37D004C-52BF-4939-88A4-8AD3E8FFBE1B}" destId="{92DC8381-2F56-45D7-AA4D-61B0A16D3C97}" srcOrd="5" destOrd="0" presId="urn:microsoft.com/office/officeart/2005/8/layout/hierarchy1"/>
    <dgm:cxn modelId="{D3672568-5080-4AF3-B8B8-E8935BA031C1}" type="presParOf" srcId="{92DC8381-2F56-45D7-AA4D-61B0A16D3C97}" destId="{31203572-1CFD-4734-B0A6-55B9EF6C5BA7}" srcOrd="0" destOrd="0" presId="urn:microsoft.com/office/officeart/2005/8/layout/hierarchy1"/>
    <dgm:cxn modelId="{3F53D68D-EE0F-433B-8234-D96C3EBE4272}" type="presParOf" srcId="{31203572-1CFD-4734-B0A6-55B9EF6C5BA7}" destId="{5E0AB3C8-AE88-4DDB-84B9-CD6CA8E81711}" srcOrd="0" destOrd="0" presId="urn:microsoft.com/office/officeart/2005/8/layout/hierarchy1"/>
    <dgm:cxn modelId="{FA9A7D44-0B7A-4EBD-AB65-181A904D4C79}" type="presParOf" srcId="{31203572-1CFD-4734-B0A6-55B9EF6C5BA7}" destId="{92E9EB3A-0885-45EC-A01A-801A4D2A9044}" srcOrd="1" destOrd="0" presId="urn:microsoft.com/office/officeart/2005/8/layout/hierarchy1"/>
    <dgm:cxn modelId="{BC4CFB33-47E0-473D-BBEE-D3F2046985E9}" type="presParOf" srcId="{92DC8381-2F56-45D7-AA4D-61B0A16D3C97}" destId="{37183590-8928-4C07-83D7-45C41135A224}" srcOrd="1" destOrd="0" presId="urn:microsoft.com/office/officeart/2005/8/layout/hierarchy1"/>
    <dgm:cxn modelId="{CFB55ADB-0653-44D1-AFCA-2C05CC87BCFB}" type="presParOf" srcId="{37183590-8928-4C07-83D7-45C41135A224}" destId="{08F33233-7357-4270-8F6A-4E344C2B5083}" srcOrd="0" destOrd="0" presId="urn:microsoft.com/office/officeart/2005/8/layout/hierarchy1"/>
    <dgm:cxn modelId="{D2D83740-292F-45C2-8F40-F13C5358BD58}" type="presParOf" srcId="{37183590-8928-4C07-83D7-45C41135A224}" destId="{5E7AF4EB-173D-47BF-B93D-19DFF88A4565}" srcOrd="1" destOrd="0" presId="urn:microsoft.com/office/officeart/2005/8/layout/hierarchy1"/>
    <dgm:cxn modelId="{6769131D-8F31-4716-83B9-D436C2CB633A}" type="presParOf" srcId="{5E7AF4EB-173D-47BF-B93D-19DFF88A4565}" destId="{D60CA89E-3694-44FE-B18A-E896C145FA07}" srcOrd="0" destOrd="0" presId="urn:microsoft.com/office/officeart/2005/8/layout/hierarchy1"/>
    <dgm:cxn modelId="{A90B1174-C276-45DF-A4AB-7AA28B94DBC6}" type="presParOf" srcId="{D60CA89E-3694-44FE-B18A-E896C145FA07}" destId="{8A205514-042A-4F0E-95DD-6664A6FD7FAE}" srcOrd="0" destOrd="0" presId="urn:microsoft.com/office/officeart/2005/8/layout/hierarchy1"/>
    <dgm:cxn modelId="{3BC08E6C-6BC9-46A2-84F4-4B54B66B8260}" type="presParOf" srcId="{D60CA89E-3694-44FE-B18A-E896C145FA07}" destId="{A5C44A0E-B8DE-49A3-9E17-46E5406BD7C9}" srcOrd="1" destOrd="0" presId="urn:microsoft.com/office/officeart/2005/8/layout/hierarchy1"/>
    <dgm:cxn modelId="{E7474C6C-562A-427A-84E8-1ECC393FE0AF}" type="presParOf" srcId="{5E7AF4EB-173D-47BF-B93D-19DFF88A4565}" destId="{F262ECCE-4C52-48BA-AD73-88CE65230451}" srcOrd="1" destOrd="0" presId="urn:microsoft.com/office/officeart/2005/8/layout/hierarchy1"/>
    <dgm:cxn modelId="{23BE4074-7784-423B-89AA-5D3A42D12C33}" type="presParOf" srcId="{37183590-8928-4C07-83D7-45C41135A224}" destId="{445161FB-4AB3-4F98-9B8C-DD3D37D64AAD}" srcOrd="2" destOrd="0" presId="urn:microsoft.com/office/officeart/2005/8/layout/hierarchy1"/>
    <dgm:cxn modelId="{371C0301-2ED8-4756-A9A0-6D2EB9D20168}" type="presParOf" srcId="{37183590-8928-4C07-83D7-45C41135A224}" destId="{EE609B6E-670F-4DDA-9DA4-A317519D478E}" srcOrd="3" destOrd="0" presId="urn:microsoft.com/office/officeart/2005/8/layout/hierarchy1"/>
    <dgm:cxn modelId="{FF757024-0545-456E-B0DE-B06D03FAA954}" type="presParOf" srcId="{EE609B6E-670F-4DDA-9DA4-A317519D478E}" destId="{349BDBA3-16F7-43B2-BCA5-634CDA0BC9AC}" srcOrd="0" destOrd="0" presId="urn:microsoft.com/office/officeart/2005/8/layout/hierarchy1"/>
    <dgm:cxn modelId="{FE048825-FC1D-4462-A3C4-B91506AA62F7}" type="presParOf" srcId="{349BDBA3-16F7-43B2-BCA5-634CDA0BC9AC}" destId="{29DC7479-2B3A-40EF-9210-4BC223746750}" srcOrd="0" destOrd="0" presId="urn:microsoft.com/office/officeart/2005/8/layout/hierarchy1"/>
    <dgm:cxn modelId="{21C38091-5BE7-4530-B162-A0C0A9F32960}" type="presParOf" srcId="{349BDBA3-16F7-43B2-BCA5-634CDA0BC9AC}" destId="{4FD0ACDA-7876-4D7D-AA57-C5A778569B4E}" srcOrd="1" destOrd="0" presId="urn:microsoft.com/office/officeart/2005/8/layout/hierarchy1"/>
    <dgm:cxn modelId="{E4A443B4-7901-4091-9029-805A57A6EF11}" type="presParOf" srcId="{EE609B6E-670F-4DDA-9DA4-A317519D478E}" destId="{4EB85C3F-2AF4-432F-835A-51BBF23FF33D}" srcOrd="1" destOrd="0" presId="urn:microsoft.com/office/officeart/2005/8/layout/hierarchy1"/>
    <dgm:cxn modelId="{AE83323B-8A18-4BAB-9C60-02821D39C833}" type="presParOf" srcId="{37183590-8928-4C07-83D7-45C41135A224}" destId="{6EFE8BF9-A15E-4D5D-A96C-D1D67599505F}" srcOrd="4" destOrd="0" presId="urn:microsoft.com/office/officeart/2005/8/layout/hierarchy1"/>
    <dgm:cxn modelId="{6DB7757D-8579-4521-B560-889B2039CAFD}" type="presParOf" srcId="{37183590-8928-4C07-83D7-45C41135A224}" destId="{CD3EEAE6-E859-4037-98F2-5AF5C82F7B19}" srcOrd="5" destOrd="0" presId="urn:microsoft.com/office/officeart/2005/8/layout/hierarchy1"/>
    <dgm:cxn modelId="{F4D758BA-B188-4B00-8A94-C1FA2C5577D0}" type="presParOf" srcId="{CD3EEAE6-E859-4037-98F2-5AF5C82F7B19}" destId="{D55B721F-9159-44F6-8C3A-83C76FC43D49}" srcOrd="0" destOrd="0" presId="urn:microsoft.com/office/officeart/2005/8/layout/hierarchy1"/>
    <dgm:cxn modelId="{BBB9DB62-4BEC-42A4-AB98-715C3A2C6C0C}" type="presParOf" srcId="{D55B721F-9159-44F6-8C3A-83C76FC43D49}" destId="{33B5C4F8-0816-4B81-8998-A22A78F1C694}" srcOrd="0" destOrd="0" presId="urn:microsoft.com/office/officeart/2005/8/layout/hierarchy1"/>
    <dgm:cxn modelId="{C4EFB3C5-4BD9-483A-A84B-86CD994A602A}" type="presParOf" srcId="{D55B721F-9159-44F6-8C3A-83C76FC43D49}" destId="{6A685B8D-334C-487F-9307-B5E79FE248EC}" srcOrd="1" destOrd="0" presId="urn:microsoft.com/office/officeart/2005/8/layout/hierarchy1"/>
    <dgm:cxn modelId="{6FE575FF-6442-4A59-B8EE-19FBA91882CB}" type="presParOf" srcId="{CD3EEAE6-E859-4037-98F2-5AF5C82F7B19}" destId="{6A1C1E15-5B73-41A3-BB62-379F4FACA923}"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F0772EE-67A5-42A4-8C2D-64DC53E5B506}"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s-ES"/>
        </a:p>
      </dgm:t>
    </dgm:pt>
    <dgm:pt modelId="{F592F3F8-763F-480B-A989-DD52FF6DF921}">
      <dgm:prSet phldrT="[Texto]"/>
      <dgm:spPr/>
      <dgm:t>
        <a:bodyPr/>
        <a:lstStyle/>
        <a:p>
          <a:r>
            <a:rPr lang="es-ES" dirty="0"/>
            <a:t>CONCESIONARIO</a:t>
          </a:r>
        </a:p>
      </dgm:t>
    </dgm:pt>
    <dgm:pt modelId="{E78423B6-2495-4344-B1F5-3D6FCD846739}" type="parTrans" cxnId="{83E73326-1955-4DF0-97E3-F33EF160A37F}">
      <dgm:prSet/>
      <dgm:spPr/>
      <dgm:t>
        <a:bodyPr/>
        <a:lstStyle/>
        <a:p>
          <a:endParaRPr lang="es-ES"/>
        </a:p>
      </dgm:t>
    </dgm:pt>
    <dgm:pt modelId="{6D68053E-6035-4A86-B796-F8137C42AD3A}" type="sibTrans" cxnId="{83E73326-1955-4DF0-97E3-F33EF160A37F}">
      <dgm:prSet/>
      <dgm:spPr/>
      <dgm:t>
        <a:bodyPr/>
        <a:lstStyle/>
        <a:p>
          <a:endParaRPr lang="es-ES"/>
        </a:p>
      </dgm:t>
    </dgm:pt>
    <dgm:pt modelId="{B77FEBA8-327A-4358-88A4-F0EF94E6EE43}">
      <dgm:prSet phldrT="[Texto]"/>
      <dgm:spPr/>
      <dgm:t>
        <a:bodyPr/>
        <a:lstStyle/>
        <a:p>
          <a:r>
            <a:rPr lang="es-ES" dirty="0"/>
            <a:t>TALLER</a:t>
          </a:r>
        </a:p>
      </dgm:t>
    </dgm:pt>
    <dgm:pt modelId="{4790AB6F-7084-4D14-B5DB-AC575037BF32}" type="parTrans" cxnId="{780AA472-023D-4148-BC96-DF953B47C672}">
      <dgm:prSet/>
      <dgm:spPr/>
      <dgm:t>
        <a:bodyPr/>
        <a:lstStyle/>
        <a:p>
          <a:endParaRPr lang="es-ES"/>
        </a:p>
      </dgm:t>
    </dgm:pt>
    <dgm:pt modelId="{9CA15E8D-38CA-4E7B-B37C-DDA43D8645A7}" type="sibTrans" cxnId="{780AA472-023D-4148-BC96-DF953B47C672}">
      <dgm:prSet/>
      <dgm:spPr/>
      <dgm:t>
        <a:bodyPr/>
        <a:lstStyle/>
        <a:p>
          <a:endParaRPr lang="es-ES"/>
        </a:p>
      </dgm:t>
    </dgm:pt>
    <dgm:pt modelId="{9364AFF2-A090-4BD0-89AB-59CADA398D5C}">
      <dgm:prSet phldrT="[Texto]"/>
      <dgm:spPr/>
      <dgm:t>
        <a:bodyPr/>
        <a:lstStyle/>
        <a:p>
          <a:r>
            <a:rPr lang="es-ES" dirty="0"/>
            <a:t>COCHES</a:t>
          </a:r>
        </a:p>
      </dgm:t>
    </dgm:pt>
    <dgm:pt modelId="{5EB43160-1C8F-4942-9952-04CF3B770B99}" type="parTrans" cxnId="{E4D9B74A-FFBF-4DDF-B38E-64BE0EBC390A}">
      <dgm:prSet/>
      <dgm:spPr/>
      <dgm:t>
        <a:bodyPr/>
        <a:lstStyle/>
        <a:p>
          <a:endParaRPr lang="es-ES"/>
        </a:p>
      </dgm:t>
    </dgm:pt>
    <dgm:pt modelId="{63704B3D-5EF6-4AFF-94A2-D4024958056A}" type="sibTrans" cxnId="{E4D9B74A-FFBF-4DDF-B38E-64BE0EBC390A}">
      <dgm:prSet/>
      <dgm:spPr/>
      <dgm:t>
        <a:bodyPr/>
        <a:lstStyle/>
        <a:p>
          <a:endParaRPr lang="es-ES"/>
        </a:p>
      </dgm:t>
    </dgm:pt>
    <dgm:pt modelId="{652D9978-EBF6-4DE0-B7E3-9FB302FC8DCE}">
      <dgm:prSet phldrT="[Texto]"/>
      <dgm:spPr/>
      <dgm:t>
        <a:bodyPr/>
        <a:lstStyle/>
        <a:p>
          <a:r>
            <a:rPr lang="es-ES" dirty="0"/>
            <a:t>MOTOS</a:t>
          </a:r>
        </a:p>
      </dgm:t>
    </dgm:pt>
    <dgm:pt modelId="{CF61E81B-5375-4908-B80D-3B6B1BAA23DF}" type="parTrans" cxnId="{C74D269D-EA2B-4E60-8428-47DE3D9A73C5}">
      <dgm:prSet/>
      <dgm:spPr/>
      <dgm:t>
        <a:bodyPr/>
        <a:lstStyle/>
        <a:p>
          <a:endParaRPr lang="es-ES"/>
        </a:p>
      </dgm:t>
    </dgm:pt>
    <dgm:pt modelId="{F50545F2-3DD9-4701-AE1C-B64458422FDE}" type="sibTrans" cxnId="{C74D269D-EA2B-4E60-8428-47DE3D9A73C5}">
      <dgm:prSet/>
      <dgm:spPr/>
      <dgm:t>
        <a:bodyPr/>
        <a:lstStyle/>
        <a:p>
          <a:endParaRPr lang="es-ES"/>
        </a:p>
      </dgm:t>
    </dgm:pt>
    <dgm:pt modelId="{652CBE35-27E6-44B0-B5D2-7A6C578CB0D7}">
      <dgm:prSet phldrT="[Texto]"/>
      <dgm:spPr/>
      <dgm:t>
        <a:bodyPr/>
        <a:lstStyle/>
        <a:p>
          <a:r>
            <a:rPr lang="es-ES" dirty="0"/>
            <a:t>VENTA</a:t>
          </a:r>
        </a:p>
      </dgm:t>
    </dgm:pt>
    <dgm:pt modelId="{28929758-94D0-47AC-8DEA-CF03EA013B81}" type="parTrans" cxnId="{200A242B-D82F-4B6A-843A-1486553EFE23}">
      <dgm:prSet/>
      <dgm:spPr/>
      <dgm:t>
        <a:bodyPr/>
        <a:lstStyle/>
        <a:p>
          <a:endParaRPr lang="es-ES"/>
        </a:p>
      </dgm:t>
    </dgm:pt>
    <dgm:pt modelId="{4B363DBC-62E1-499F-A088-B1F4EE8745B2}" type="sibTrans" cxnId="{200A242B-D82F-4B6A-843A-1486553EFE23}">
      <dgm:prSet/>
      <dgm:spPr/>
      <dgm:t>
        <a:bodyPr/>
        <a:lstStyle/>
        <a:p>
          <a:endParaRPr lang="es-ES"/>
        </a:p>
      </dgm:t>
    </dgm:pt>
    <dgm:pt modelId="{7F5DD88A-F0CE-4F97-8C0A-5498B5E26ADD}">
      <dgm:prSet phldrT="[Texto]"/>
      <dgm:spPr/>
      <dgm:t>
        <a:bodyPr/>
        <a:lstStyle/>
        <a:p>
          <a:r>
            <a:rPr lang="es-ES" dirty="0"/>
            <a:t>VEHÍCULOS NUEVOS</a:t>
          </a:r>
        </a:p>
      </dgm:t>
    </dgm:pt>
    <dgm:pt modelId="{BAA17790-41D9-41B1-8138-D6A3C69F7B24}" type="parTrans" cxnId="{3183DD9C-744C-4021-AD74-CDBE5804E0FB}">
      <dgm:prSet/>
      <dgm:spPr/>
      <dgm:t>
        <a:bodyPr/>
        <a:lstStyle/>
        <a:p>
          <a:endParaRPr lang="es-ES"/>
        </a:p>
      </dgm:t>
    </dgm:pt>
    <dgm:pt modelId="{4502C99F-27F1-43F9-AEE1-242E3085FBC2}" type="sibTrans" cxnId="{3183DD9C-744C-4021-AD74-CDBE5804E0FB}">
      <dgm:prSet/>
      <dgm:spPr/>
      <dgm:t>
        <a:bodyPr/>
        <a:lstStyle/>
        <a:p>
          <a:endParaRPr lang="es-ES"/>
        </a:p>
      </dgm:t>
    </dgm:pt>
    <dgm:pt modelId="{9D88DF89-0E19-4142-A988-C8153C5392A3}">
      <dgm:prSet phldrT="[Texto]"/>
      <dgm:spPr/>
      <dgm:t>
        <a:bodyPr/>
        <a:lstStyle/>
        <a:p>
          <a:r>
            <a:rPr lang="es-ES" dirty="0"/>
            <a:t>ADMINISTRACIÓN</a:t>
          </a:r>
        </a:p>
      </dgm:t>
    </dgm:pt>
    <dgm:pt modelId="{D03BB433-7D4D-4104-9AD4-1C967EB00B31}" type="parTrans" cxnId="{B9C045A7-34C3-4009-83E7-A578220C2869}">
      <dgm:prSet/>
      <dgm:spPr/>
      <dgm:t>
        <a:bodyPr/>
        <a:lstStyle/>
        <a:p>
          <a:endParaRPr lang="es-ES"/>
        </a:p>
      </dgm:t>
    </dgm:pt>
    <dgm:pt modelId="{7461DC50-50CF-4232-B0ED-4C6ECCA2EFB0}" type="sibTrans" cxnId="{B9C045A7-34C3-4009-83E7-A578220C2869}">
      <dgm:prSet/>
      <dgm:spPr/>
      <dgm:t>
        <a:bodyPr/>
        <a:lstStyle/>
        <a:p>
          <a:endParaRPr lang="es-ES"/>
        </a:p>
      </dgm:t>
    </dgm:pt>
    <dgm:pt modelId="{7C2A5A6C-59D7-4691-AF72-4A2CE6B0CFED}">
      <dgm:prSet/>
      <dgm:spPr/>
      <dgm:t>
        <a:bodyPr/>
        <a:lstStyle/>
        <a:p>
          <a:r>
            <a:rPr lang="es-ES" dirty="0"/>
            <a:t>NOMINAS</a:t>
          </a:r>
        </a:p>
      </dgm:t>
    </dgm:pt>
    <dgm:pt modelId="{7276B44C-6E48-41AB-B369-38B4498DB8AC}" type="parTrans" cxnId="{4221DAA1-FB28-4C63-B98D-25F38C10B0E4}">
      <dgm:prSet/>
      <dgm:spPr/>
      <dgm:t>
        <a:bodyPr/>
        <a:lstStyle/>
        <a:p>
          <a:endParaRPr lang="es-ES"/>
        </a:p>
      </dgm:t>
    </dgm:pt>
    <dgm:pt modelId="{BEC2379B-A9A1-494F-8B66-BA9CF02C0366}" type="sibTrans" cxnId="{4221DAA1-FB28-4C63-B98D-25F38C10B0E4}">
      <dgm:prSet/>
      <dgm:spPr/>
      <dgm:t>
        <a:bodyPr/>
        <a:lstStyle/>
        <a:p>
          <a:endParaRPr lang="es-ES"/>
        </a:p>
      </dgm:t>
    </dgm:pt>
    <dgm:pt modelId="{0B723AC7-531B-4B9C-B409-26740B284B01}">
      <dgm:prSet phldrT="[Texto]"/>
      <dgm:spPr/>
      <dgm:t>
        <a:bodyPr/>
        <a:lstStyle/>
        <a:p>
          <a:r>
            <a:rPr lang="es-ES" dirty="0"/>
            <a:t>CAMIONES</a:t>
          </a:r>
        </a:p>
      </dgm:t>
    </dgm:pt>
    <dgm:pt modelId="{4E3C982F-9C43-4DAB-9A66-401A5CF28656}" type="parTrans" cxnId="{6C207A5D-5C51-43A4-8DED-B749C96D87BA}">
      <dgm:prSet/>
      <dgm:spPr/>
      <dgm:t>
        <a:bodyPr/>
        <a:lstStyle/>
        <a:p>
          <a:endParaRPr lang="es-ES"/>
        </a:p>
      </dgm:t>
    </dgm:pt>
    <dgm:pt modelId="{3291648D-B323-4783-995E-35C0CE7E474E}" type="sibTrans" cxnId="{6C207A5D-5C51-43A4-8DED-B749C96D87BA}">
      <dgm:prSet/>
      <dgm:spPr/>
      <dgm:t>
        <a:bodyPr/>
        <a:lstStyle/>
        <a:p>
          <a:endParaRPr lang="es-ES"/>
        </a:p>
      </dgm:t>
    </dgm:pt>
    <dgm:pt modelId="{1FFBDDBC-C70D-42E9-8C00-0F227AB04C3A}">
      <dgm:prSet phldrT="[Texto]"/>
      <dgm:spPr/>
      <dgm:t>
        <a:bodyPr/>
        <a:lstStyle/>
        <a:p>
          <a:r>
            <a:rPr lang="es-ES" dirty="0"/>
            <a:t>VEHÍCULOS OCASIÓN</a:t>
          </a:r>
        </a:p>
      </dgm:t>
    </dgm:pt>
    <dgm:pt modelId="{4DEEA26A-0F41-4A38-BB3A-F1DAD97A9B9C}" type="parTrans" cxnId="{2D1F3CEE-DEB5-4530-BB00-B53B5420E446}">
      <dgm:prSet/>
      <dgm:spPr/>
      <dgm:t>
        <a:bodyPr/>
        <a:lstStyle/>
        <a:p>
          <a:endParaRPr lang="es-ES"/>
        </a:p>
      </dgm:t>
    </dgm:pt>
    <dgm:pt modelId="{76CF6CB5-D787-4C1F-910F-5DF42D5C8C72}" type="sibTrans" cxnId="{2D1F3CEE-DEB5-4530-BB00-B53B5420E446}">
      <dgm:prSet/>
      <dgm:spPr/>
      <dgm:t>
        <a:bodyPr/>
        <a:lstStyle/>
        <a:p>
          <a:endParaRPr lang="es-ES"/>
        </a:p>
      </dgm:t>
    </dgm:pt>
    <dgm:pt modelId="{1CE231F1-A53A-40BB-A8FA-5318A4E034CA}">
      <dgm:prSet/>
      <dgm:spPr/>
      <dgm:t>
        <a:bodyPr/>
        <a:lstStyle/>
        <a:p>
          <a:r>
            <a:rPr lang="es-ES" dirty="0"/>
            <a:t>COMERCIAL</a:t>
          </a:r>
        </a:p>
      </dgm:t>
    </dgm:pt>
    <dgm:pt modelId="{58A09107-F4B8-4000-8A11-21F95A1C497C}" type="parTrans" cxnId="{3DAEEDAB-1E67-44FC-9D5B-EF423F48A9C8}">
      <dgm:prSet/>
      <dgm:spPr/>
      <dgm:t>
        <a:bodyPr/>
        <a:lstStyle/>
        <a:p>
          <a:endParaRPr lang="es-ES"/>
        </a:p>
      </dgm:t>
    </dgm:pt>
    <dgm:pt modelId="{7F4FB752-EBE8-45CA-883D-5C6658A46571}" type="sibTrans" cxnId="{3DAEEDAB-1E67-44FC-9D5B-EF423F48A9C8}">
      <dgm:prSet/>
      <dgm:spPr/>
      <dgm:t>
        <a:bodyPr/>
        <a:lstStyle/>
        <a:p>
          <a:endParaRPr lang="es-ES"/>
        </a:p>
      </dgm:t>
    </dgm:pt>
    <dgm:pt modelId="{93D3A611-27F8-4E14-A4F7-4DB98B7F02A0}">
      <dgm:prSet/>
      <dgm:spPr/>
      <dgm:t>
        <a:bodyPr/>
        <a:lstStyle/>
        <a:p>
          <a:r>
            <a:rPr lang="es-ES" dirty="0"/>
            <a:t>PAGOS/COBROS</a:t>
          </a:r>
        </a:p>
      </dgm:t>
    </dgm:pt>
    <dgm:pt modelId="{D26BF30C-2A18-4195-9849-3734123786C7}" type="parTrans" cxnId="{4A3A4BCD-76D7-4A57-A859-072086558A72}">
      <dgm:prSet/>
      <dgm:spPr/>
      <dgm:t>
        <a:bodyPr/>
        <a:lstStyle/>
        <a:p>
          <a:endParaRPr lang="es-ES"/>
        </a:p>
      </dgm:t>
    </dgm:pt>
    <dgm:pt modelId="{2A1CE77F-C461-49F6-A97A-67E7701600B4}" type="sibTrans" cxnId="{4A3A4BCD-76D7-4A57-A859-072086558A72}">
      <dgm:prSet/>
      <dgm:spPr/>
      <dgm:t>
        <a:bodyPr/>
        <a:lstStyle/>
        <a:p>
          <a:endParaRPr lang="es-ES"/>
        </a:p>
      </dgm:t>
    </dgm:pt>
    <dgm:pt modelId="{67ED92A4-CF88-4BC9-A293-A4F3FE5EDFD2}">
      <dgm:prSet phldrT="[Texto]"/>
      <dgm:spPr/>
      <dgm:t>
        <a:bodyPr/>
        <a:lstStyle/>
        <a:p>
          <a:r>
            <a:rPr lang="es-ES" dirty="0"/>
            <a:t>COCHES ELECTRICOS</a:t>
          </a:r>
        </a:p>
      </dgm:t>
    </dgm:pt>
    <dgm:pt modelId="{592E6563-1537-4461-A48C-46ED523F13B2}" type="parTrans" cxnId="{346A8369-EE9E-4B0F-A950-28E018543BA7}">
      <dgm:prSet/>
      <dgm:spPr/>
      <dgm:t>
        <a:bodyPr/>
        <a:lstStyle/>
        <a:p>
          <a:endParaRPr lang="es-ES"/>
        </a:p>
      </dgm:t>
    </dgm:pt>
    <dgm:pt modelId="{DD4B7002-9D13-41D5-B27C-B8B66AA9F9CA}" type="sibTrans" cxnId="{346A8369-EE9E-4B0F-A950-28E018543BA7}">
      <dgm:prSet/>
      <dgm:spPr/>
      <dgm:t>
        <a:bodyPr/>
        <a:lstStyle/>
        <a:p>
          <a:endParaRPr lang="es-ES"/>
        </a:p>
      </dgm:t>
    </dgm:pt>
    <dgm:pt modelId="{7B0255B4-CC8A-417F-982B-D84A339B57D5}" type="pres">
      <dgm:prSet presAssocID="{4F0772EE-67A5-42A4-8C2D-64DC53E5B506}" presName="hierChild1" presStyleCnt="0">
        <dgm:presLayoutVars>
          <dgm:chPref val="1"/>
          <dgm:dir/>
          <dgm:animOne val="branch"/>
          <dgm:animLvl val="lvl"/>
          <dgm:resizeHandles/>
        </dgm:presLayoutVars>
      </dgm:prSet>
      <dgm:spPr/>
    </dgm:pt>
    <dgm:pt modelId="{084AB0A3-983E-497F-9B34-FC339A65A244}" type="pres">
      <dgm:prSet presAssocID="{F592F3F8-763F-480B-A989-DD52FF6DF921}" presName="hierRoot1" presStyleCnt="0"/>
      <dgm:spPr/>
    </dgm:pt>
    <dgm:pt modelId="{7D66F572-579A-4FE1-A48D-C4BE210C6F9E}" type="pres">
      <dgm:prSet presAssocID="{F592F3F8-763F-480B-A989-DD52FF6DF921}" presName="composite" presStyleCnt="0"/>
      <dgm:spPr/>
    </dgm:pt>
    <dgm:pt modelId="{1E631050-9F35-44EC-B04A-A3212DEC6393}" type="pres">
      <dgm:prSet presAssocID="{F592F3F8-763F-480B-A989-DD52FF6DF921}" presName="background" presStyleLbl="node0" presStyleIdx="0" presStyleCnt="1"/>
      <dgm:spPr/>
    </dgm:pt>
    <dgm:pt modelId="{5FB1136B-0D09-4241-9680-E67694315584}" type="pres">
      <dgm:prSet presAssocID="{F592F3F8-763F-480B-A989-DD52FF6DF921}" presName="text" presStyleLbl="fgAcc0" presStyleIdx="0" presStyleCnt="1">
        <dgm:presLayoutVars>
          <dgm:chPref val="3"/>
        </dgm:presLayoutVars>
      </dgm:prSet>
      <dgm:spPr/>
    </dgm:pt>
    <dgm:pt modelId="{D37D004C-52BF-4939-88A4-8AD3E8FFBE1B}" type="pres">
      <dgm:prSet presAssocID="{F592F3F8-763F-480B-A989-DD52FF6DF921}" presName="hierChild2" presStyleCnt="0"/>
      <dgm:spPr/>
    </dgm:pt>
    <dgm:pt modelId="{76755F43-D841-4CB2-B861-F31D22557DF7}" type="pres">
      <dgm:prSet presAssocID="{4790AB6F-7084-4D14-B5DB-AC575037BF32}" presName="Name10" presStyleLbl="parChTrans1D2" presStyleIdx="0" presStyleCnt="3"/>
      <dgm:spPr/>
    </dgm:pt>
    <dgm:pt modelId="{F2908681-3628-4B74-84E1-920AAD36F44C}" type="pres">
      <dgm:prSet presAssocID="{B77FEBA8-327A-4358-88A4-F0EF94E6EE43}" presName="hierRoot2" presStyleCnt="0"/>
      <dgm:spPr/>
    </dgm:pt>
    <dgm:pt modelId="{E4BC417C-6E8E-4D3B-8400-1507D73B55DB}" type="pres">
      <dgm:prSet presAssocID="{B77FEBA8-327A-4358-88A4-F0EF94E6EE43}" presName="composite2" presStyleCnt="0"/>
      <dgm:spPr/>
    </dgm:pt>
    <dgm:pt modelId="{A9431805-E690-4008-B093-59EBD7A413EE}" type="pres">
      <dgm:prSet presAssocID="{B77FEBA8-327A-4358-88A4-F0EF94E6EE43}" presName="background2" presStyleLbl="node2" presStyleIdx="0" presStyleCnt="3"/>
      <dgm:spPr/>
    </dgm:pt>
    <dgm:pt modelId="{143D65F4-19BB-4AE9-B074-27CA9CF00C76}" type="pres">
      <dgm:prSet presAssocID="{B77FEBA8-327A-4358-88A4-F0EF94E6EE43}" presName="text2" presStyleLbl="fgAcc2" presStyleIdx="0" presStyleCnt="3">
        <dgm:presLayoutVars>
          <dgm:chPref val="3"/>
        </dgm:presLayoutVars>
      </dgm:prSet>
      <dgm:spPr/>
    </dgm:pt>
    <dgm:pt modelId="{EFE50FFE-5951-46AE-805B-5EA068E7D886}" type="pres">
      <dgm:prSet presAssocID="{B77FEBA8-327A-4358-88A4-F0EF94E6EE43}" presName="hierChild3" presStyleCnt="0"/>
      <dgm:spPr/>
    </dgm:pt>
    <dgm:pt modelId="{FC04D01A-6ADC-415C-87E6-1501BE36EA25}" type="pres">
      <dgm:prSet presAssocID="{5EB43160-1C8F-4942-9952-04CF3B770B99}" presName="Name17" presStyleLbl="parChTrans1D3" presStyleIdx="0" presStyleCnt="9"/>
      <dgm:spPr/>
    </dgm:pt>
    <dgm:pt modelId="{9B9959D7-921D-4026-B2DC-3E8E7D3C27E6}" type="pres">
      <dgm:prSet presAssocID="{9364AFF2-A090-4BD0-89AB-59CADA398D5C}" presName="hierRoot3" presStyleCnt="0"/>
      <dgm:spPr/>
    </dgm:pt>
    <dgm:pt modelId="{F83CFCC4-D1A6-4BBF-A50A-217ED9DCF990}" type="pres">
      <dgm:prSet presAssocID="{9364AFF2-A090-4BD0-89AB-59CADA398D5C}" presName="composite3" presStyleCnt="0"/>
      <dgm:spPr/>
    </dgm:pt>
    <dgm:pt modelId="{87F260C3-B345-47B0-AE74-2AD9274908BC}" type="pres">
      <dgm:prSet presAssocID="{9364AFF2-A090-4BD0-89AB-59CADA398D5C}" presName="background3" presStyleLbl="node3" presStyleIdx="0" presStyleCnt="9"/>
      <dgm:spPr/>
    </dgm:pt>
    <dgm:pt modelId="{88A75930-0839-42C5-A238-C3426A334A6E}" type="pres">
      <dgm:prSet presAssocID="{9364AFF2-A090-4BD0-89AB-59CADA398D5C}" presName="text3" presStyleLbl="fgAcc3" presStyleIdx="0" presStyleCnt="9">
        <dgm:presLayoutVars>
          <dgm:chPref val="3"/>
        </dgm:presLayoutVars>
      </dgm:prSet>
      <dgm:spPr/>
    </dgm:pt>
    <dgm:pt modelId="{8CF887A8-3D60-40EA-BBDA-58B98963C31D}" type="pres">
      <dgm:prSet presAssocID="{9364AFF2-A090-4BD0-89AB-59CADA398D5C}" presName="hierChild4" presStyleCnt="0"/>
      <dgm:spPr/>
    </dgm:pt>
    <dgm:pt modelId="{7BA88726-2D85-42C9-87CE-21DD0D8C8C17}" type="pres">
      <dgm:prSet presAssocID="{592E6563-1537-4461-A48C-46ED523F13B2}" presName="Name17" presStyleLbl="parChTrans1D3" presStyleIdx="1" presStyleCnt="9"/>
      <dgm:spPr/>
    </dgm:pt>
    <dgm:pt modelId="{0A1A2F84-7E30-49C7-82D0-586927DD8F1A}" type="pres">
      <dgm:prSet presAssocID="{67ED92A4-CF88-4BC9-A293-A4F3FE5EDFD2}" presName="hierRoot3" presStyleCnt="0"/>
      <dgm:spPr/>
    </dgm:pt>
    <dgm:pt modelId="{A6092087-1FA6-4032-91F0-C7D56DAEC78E}" type="pres">
      <dgm:prSet presAssocID="{67ED92A4-CF88-4BC9-A293-A4F3FE5EDFD2}" presName="composite3" presStyleCnt="0"/>
      <dgm:spPr/>
    </dgm:pt>
    <dgm:pt modelId="{B9D7DBEE-6C70-476D-97FE-4986B8FD1383}" type="pres">
      <dgm:prSet presAssocID="{67ED92A4-CF88-4BC9-A293-A4F3FE5EDFD2}" presName="background3" presStyleLbl="node3" presStyleIdx="1" presStyleCnt="9"/>
      <dgm:spPr/>
    </dgm:pt>
    <dgm:pt modelId="{100AAF9D-CE62-4F98-8A10-88F91812956D}" type="pres">
      <dgm:prSet presAssocID="{67ED92A4-CF88-4BC9-A293-A4F3FE5EDFD2}" presName="text3" presStyleLbl="fgAcc3" presStyleIdx="1" presStyleCnt="9">
        <dgm:presLayoutVars>
          <dgm:chPref val="3"/>
        </dgm:presLayoutVars>
      </dgm:prSet>
      <dgm:spPr/>
    </dgm:pt>
    <dgm:pt modelId="{221B4D34-E4B2-45F1-8076-0EA6FDBB4BE9}" type="pres">
      <dgm:prSet presAssocID="{67ED92A4-CF88-4BC9-A293-A4F3FE5EDFD2}" presName="hierChild4" presStyleCnt="0"/>
      <dgm:spPr/>
    </dgm:pt>
    <dgm:pt modelId="{76EBBA21-9602-4EC1-A5D0-5DC0CB2EE90A}" type="pres">
      <dgm:prSet presAssocID="{4E3C982F-9C43-4DAB-9A66-401A5CF28656}" presName="Name17" presStyleLbl="parChTrans1D3" presStyleIdx="2" presStyleCnt="9"/>
      <dgm:spPr/>
    </dgm:pt>
    <dgm:pt modelId="{1037210D-EA15-4847-ABB3-0D6AA4BC53C7}" type="pres">
      <dgm:prSet presAssocID="{0B723AC7-531B-4B9C-B409-26740B284B01}" presName="hierRoot3" presStyleCnt="0"/>
      <dgm:spPr/>
    </dgm:pt>
    <dgm:pt modelId="{73C8B257-BAF8-437C-BFFF-BEB6EC379FBB}" type="pres">
      <dgm:prSet presAssocID="{0B723AC7-531B-4B9C-B409-26740B284B01}" presName="composite3" presStyleCnt="0"/>
      <dgm:spPr/>
    </dgm:pt>
    <dgm:pt modelId="{4BF46CBB-6DAB-4E18-B54B-C48B2A94B816}" type="pres">
      <dgm:prSet presAssocID="{0B723AC7-531B-4B9C-B409-26740B284B01}" presName="background3" presStyleLbl="node3" presStyleIdx="2" presStyleCnt="9"/>
      <dgm:spPr/>
    </dgm:pt>
    <dgm:pt modelId="{4AF4A7E1-FBF2-4A62-863E-447DE380E82A}" type="pres">
      <dgm:prSet presAssocID="{0B723AC7-531B-4B9C-B409-26740B284B01}" presName="text3" presStyleLbl="fgAcc3" presStyleIdx="2" presStyleCnt="9">
        <dgm:presLayoutVars>
          <dgm:chPref val="3"/>
        </dgm:presLayoutVars>
      </dgm:prSet>
      <dgm:spPr/>
    </dgm:pt>
    <dgm:pt modelId="{0CE81593-BC71-4AEC-B971-7244D652BF5F}" type="pres">
      <dgm:prSet presAssocID="{0B723AC7-531B-4B9C-B409-26740B284B01}" presName="hierChild4" presStyleCnt="0"/>
      <dgm:spPr/>
    </dgm:pt>
    <dgm:pt modelId="{56CF8610-3A59-404F-A591-705B3380E4CA}" type="pres">
      <dgm:prSet presAssocID="{CF61E81B-5375-4908-B80D-3B6B1BAA23DF}" presName="Name17" presStyleLbl="parChTrans1D3" presStyleIdx="3" presStyleCnt="9"/>
      <dgm:spPr/>
    </dgm:pt>
    <dgm:pt modelId="{55D05B2F-D300-4445-886F-8E351EB11E28}" type="pres">
      <dgm:prSet presAssocID="{652D9978-EBF6-4DE0-B7E3-9FB302FC8DCE}" presName="hierRoot3" presStyleCnt="0"/>
      <dgm:spPr/>
    </dgm:pt>
    <dgm:pt modelId="{5E3BED4F-892E-43D2-95A0-F5A408CD8A1F}" type="pres">
      <dgm:prSet presAssocID="{652D9978-EBF6-4DE0-B7E3-9FB302FC8DCE}" presName="composite3" presStyleCnt="0"/>
      <dgm:spPr/>
    </dgm:pt>
    <dgm:pt modelId="{DC8B3071-AF1C-4F96-AEC0-F3E8C8F2A5E7}" type="pres">
      <dgm:prSet presAssocID="{652D9978-EBF6-4DE0-B7E3-9FB302FC8DCE}" presName="background3" presStyleLbl="node3" presStyleIdx="3" presStyleCnt="9"/>
      <dgm:spPr/>
    </dgm:pt>
    <dgm:pt modelId="{F910F886-ED49-45C6-9C39-BCCDB02C6EC6}" type="pres">
      <dgm:prSet presAssocID="{652D9978-EBF6-4DE0-B7E3-9FB302FC8DCE}" presName="text3" presStyleLbl="fgAcc3" presStyleIdx="3" presStyleCnt="9">
        <dgm:presLayoutVars>
          <dgm:chPref val="3"/>
        </dgm:presLayoutVars>
      </dgm:prSet>
      <dgm:spPr/>
    </dgm:pt>
    <dgm:pt modelId="{58465533-AE95-4795-929F-12BD3078D5D0}" type="pres">
      <dgm:prSet presAssocID="{652D9978-EBF6-4DE0-B7E3-9FB302FC8DCE}" presName="hierChild4" presStyleCnt="0"/>
      <dgm:spPr/>
    </dgm:pt>
    <dgm:pt modelId="{A2DA5410-3778-4D7B-AF8A-7BE30B630332}" type="pres">
      <dgm:prSet presAssocID="{28929758-94D0-47AC-8DEA-CF03EA013B81}" presName="Name10" presStyleLbl="parChTrans1D2" presStyleIdx="1" presStyleCnt="3"/>
      <dgm:spPr/>
    </dgm:pt>
    <dgm:pt modelId="{5D20A1E2-C4CA-4A1B-BA56-9BABE72CD4DC}" type="pres">
      <dgm:prSet presAssocID="{652CBE35-27E6-44B0-B5D2-7A6C578CB0D7}" presName="hierRoot2" presStyleCnt="0"/>
      <dgm:spPr/>
    </dgm:pt>
    <dgm:pt modelId="{B510E995-6BC8-4B1A-A3E8-05C3AA920FEB}" type="pres">
      <dgm:prSet presAssocID="{652CBE35-27E6-44B0-B5D2-7A6C578CB0D7}" presName="composite2" presStyleCnt="0"/>
      <dgm:spPr/>
    </dgm:pt>
    <dgm:pt modelId="{0E8FDA06-929C-406A-A54A-C0C649C43F0E}" type="pres">
      <dgm:prSet presAssocID="{652CBE35-27E6-44B0-B5D2-7A6C578CB0D7}" presName="background2" presStyleLbl="node2" presStyleIdx="1" presStyleCnt="3"/>
      <dgm:spPr/>
    </dgm:pt>
    <dgm:pt modelId="{EB876C1C-5D47-473B-8FA1-36E70629FCE3}" type="pres">
      <dgm:prSet presAssocID="{652CBE35-27E6-44B0-B5D2-7A6C578CB0D7}" presName="text2" presStyleLbl="fgAcc2" presStyleIdx="1" presStyleCnt="3">
        <dgm:presLayoutVars>
          <dgm:chPref val="3"/>
        </dgm:presLayoutVars>
      </dgm:prSet>
      <dgm:spPr/>
    </dgm:pt>
    <dgm:pt modelId="{BF0F2D5B-EB30-4369-A23D-7D7C698FED5A}" type="pres">
      <dgm:prSet presAssocID="{652CBE35-27E6-44B0-B5D2-7A6C578CB0D7}" presName="hierChild3" presStyleCnt="0"/>
      <dgm:spPr/>
    </dgm:pt>
    <dgm:pt modelId="{C5263771-D78C-4DF5-AEF4-046D4B4734F1}" type="pres">
      <dgm:prSet presAssocID="{BAA17790-41D9-41B1-8138-D6A3C69F7B24}" presName="Name17" presStyleLbl="parChTrans1D3" presStyleIdx="4" presStyleCnt="9"/>
      <dgm:spPr/>
    </dgm:pt>
    <dgm:pt modelId="{27F51495-D782-4EEC-B8E3-B2824607FAD8}" type="pres">
      <dgm:prSet presAssocID="{7F5DD88A-F0CE-4F97-8C0A-5498B5E26ADD}" presName="hierRoot3" presStyleCnt="0"/>
      <dgm:spPr/>
    </dgm:pt>
    <dgm:pt modelId="{40B7A67F-7D30-47B8-BC5F-5FB1265406A9}" type="pres">
      <dgm:prSet presAssocID="{7F5DD88A-F0CE-4F97-8C0A-5498B5E26ADD}" presName="composite3" presStyleCnt="0"/>
      <dgm:spPr/>
    </dgm:pt>
    <dgm:pt modelId="{C0A0FC52-E527-4F08-BAD4-38E4EED6B3DE}" type="pres">
      <dgm:prSet presAssocID="{7F5DD88A-F0CE-4F97-8C0A-5498B5E26ADD}" presName="background3" presStyleLbl="node3" presStyleIdx="4" presStyleCnt="9"/>
      <dgm:spPr/>
    </dgm:pt>
    <dgm:pt modelId="{69D408B0-3D73-43DC-AD47-A979CAB37454}" type="pres">
      <dgm:prSet presAssocID="{7F5DD88A-F0CE-4F97-8C0A-5498B5E26ADD}" presName="text3" presStyleLbl="fgAcc3" presStyleIdx="4" presStyleCnt="9">
        <dgm:presLayoutVars>
          <dgm:chPref val="3"/>
        </dgm:presLayoutVars>
      </dgm:prSet>
      <dgm:spPr/>
    </dgm:pt>
    <dgm:pt modelId="{9B42DAF7-ABF2-46D2-9A68-A2C1EE048DAF}" type="pres">
      <dgm:prSet presAssocID="{7F5DD88A-F0CE-4F97-8C0A-5498B5E26ADD}" presName="hierChild4" presStyleCnt="0"/>
      <dgm:spPr/>
    </dgm:pt>
    <dgm:pt modelId="{3EA9CFA7-1E93-46DD-A0BC-D30871487D94}" type="pres">
      <dgm:prSet presAssocID="{4DEEA26A-0F41-4A38-BB3A-F1DAD97A9B9C}" presName="Name17" presStyleLbl="parChTrans1D3" presStyleIdx="5" presStyleCnt="9"/>
      <dgm:spPr/>
    </dgm:pt>
    <dgm:pt modelId="{2B89DFD5-595A-4443-9ECD-D95F2756D958}" type="pres">
      <dgm:prSet presAssocID="{1FFBDDBC-C70D-42E9-8C00-0F227AB04C3A}" presName="hierRoot3" presStyleCnt="0"/>
      <dgm:spPr/>
    </dgm:pt>
    <dgm:pt modelId="{38945E26-40C9-4A88-BA2E-C2BD2E078C45}" type="pres">
      <dgm:prSet presAssocID="{1FFBDDBC-C70D-42E9-8C00-0F227AB04C3A}" presName="composite3" presStyleCnt="0"/>
      <dgm:spPr/>
    </dgm:pt>
    <dgm:pt modelId="{E8E6C853-EDEE-47E9-B92F-4318F352D48B}" type="pres">
      <dgm:prSet presAssocID="{1FFBDDBC-C70D-42E9-8C00-0F227AB04C3A}" presName="background3" presStyleLbl="node3" presStyleIdx="5" presStyleCnt="9"/>
      <dgm:spPr/>
    </dgm:pt>
    <dgm:pt modelId="{6CCF17C8-5F38-4E70-B92F-5E2C8E9362D4}" type="pres">
      <dgm:prSet presAssocID="{1FFBDDBC-C70D-42E9-8C00-0F227AB04C3A}" presName="text3" presStyleLbl="fgAcc3" presStyleIdx="5" presStyleCnt="9">
        <dgm:presLayoutVars>
          <dgm:chPref val="3"/>
        </dgm:presLayoutVars>
      </dgm:prSet>
      <dgm:spPr/>
    </dgm:pt>
    <dgm:pt modelId="{C4DE9C55-31FE-4CA3-BF1F-B9BAFC128833}" type="pres">
      <dgm:prSet presAssocID="{1FFBDDBC-C70D-42E9-8C00-0F227AB04C3A}" presName="hierChild4" presStyleCnt="0"/>
      <dgm:spPr/>
    </dgm:pt>
    <dgm:pt modelId="{713E3111-2CEE-4C8C-9A97-AA55D93B4BBC}" type="pres">
      <dgm:prSet presAssocID="{D03BB433-7D4D-4104-9AD4-1C967EB00B31}" presName="Name10" presStyleLbl="parChTrans1D2" presStyleIdx="2" presStyleCnt="3"/>
      <dgm:spPr/>
    </dgm:pt>
    <dgm:pt modelId="{92DC8381-2F56-45D7-AA4D-61B0A16D3C97}" type="pres">
      <dgm:prSet presAssocID="{9D88DF89-0E19-4142-A988-C8153C5392A3}" presName="hierRoot2" presStyleCnt="0"/>
      <dgm:spPr/>
    </dgm:pt>
    <dgm:pt modelId="{31203572-1CFD-4734-B0A6-55B9EF6C5BA7}" type="pres">
      <dgm:prSet presAssocID="{9D88DF89-0E19-4142-A988-C8153C5392A3}" presName="composite2" presStyleCnt="0"/>
      <dgm:spPr/>
    </dgm:pt>
    <dgm:pt modelId="{5E0AB3C8-AE88-4DDB-84B9-CD6CA8E81711}" type="pres">
      <dgm:prSet presAssocID="{9D88DF89-0E19-4142-A988-C8153C5392A3}" presName="background2" presStyleLbl="node2" presStyleIdx="2" presStyleCnt="3"/>
      <dgm:spPr/>
    </dgm:pt>
    <dgm:pt modelId="{92E9EB3A-0885-45EC-A01A-801A4D2A9044}" type="pres">
      <dgm:prSet presAssocID="{9D88DF89-0E19-4142-A988-C8153C5392A3}" presName="text2" presStyleLbl="fgAcc2" presStyleIdx="2" presStyleCnt="3">
        <dgm:presLayoutVars>
          <dgm:chPref val="3"/>
        </dgm:presLayoutVars>
      </dgm:prSet>
      <dgm:spPr/>
    </dgm:pt>
    <dgm:pt modelId="{37183590-8928-4C07-83D7-45C41135A224}" type="pres">
      <dgm:prSet presAssocID="{9D88DF89-0E19-4142-A988-C8153C5392A3}" presName="hierChild3" presStyleCnt="0"/>
      <dgm:spPr/>
    </dgm:pt>
    <dgm:pt modelId="{08F33233-7357-4270-8F6A-4E344C2B5083}" type="pres">
      <dgm:prSet presAssocID="{7276B44C-6E48-41AB-B369-38B4498DB8AC}" presName="Name17" presStyleLbl="parChTrans1D3" presStyleIdx="6" presStyleCnt="9"/>
      <dgm:spPr/>
    </dgm:pt>
    <dgm:pt modelId="{5E7AF4EB-173D-47BF-B93D-19DFF88A4565}" type="pres">
      <dgm:prSet presAssocID="{7C2A5A6C-59D7-4691-AF72-4A2CE6B0CFED}" presName="hierRoot3" presStyleCnt="0"/>
      <dgm:spPr/>
    </dgm:pt>
    <dgm:pt modelId="{D60CA89E-3694-44FE-B18A-E896C145FA07}" type="pres">
      <dgm:prSet presAssocID="{7C2A5A6C-59D7-4691-AF72-4A2CE6B0CFED}" presName="composite3" presStyleCnt="0"/>
      <dgm:spPr/>
    </dgm:pt>
    <dgm:pt modelId="{8A205514-042A-4F0E-95DD-6664A6FD7FAE}" type="pres">
      <dgm:prSet presAssocID="{7C2A5A6C-59D7-4691-AF72-4A2CE6B0CFED}" presName="background3" presStyleLbl="node3" presStyleIdx="6" presStyleCnt="9"/>
      <dgm:spPr/>
    </dgm:pt>
    <dgm:pt modelId="{A5C44A0E-B8DE-49A3-9E17-46E5406BD7C9}" type="pres">
      <dgm:prSet presAssocID="{7C2A5A6C-59D7-4691-AF72-4A2CE6B0CFED}" presName="text3" presStyleLbl="fgAcc3" presStyleIdx="6" presStyleCnt="9">
        <dgm:presLayoutVars>
          <dgm:chPref val="3"/>
        </dgm:presLayoutVars>
      </dgm:prSet>
      <dgm:spPr/>
    </dgm:pt>
    <dgm:pt modelId="{F262ECCE-4C52-48BA-AD73-88CE65230451}" type="pres">
      <dgm:prSet presAssocID="{7C2A5A6C-59D7-4691-AF72-4A2CE6B0CFED}" presName="hierChild4" presStyleCnt="0"/>
      <dgm:spPr/>
    </dgm:pt>
    <dgm:pt modelId="{445161FB-4AB3-4F98-9B8C-DD3D37D64AAD}" type="pres">
      <dgm:prSet presAssocID="{58A09107-F4B8-4000-8A11-21F95A1C497C}" presName="Name17" presStyleLbl="parChTrans1D3" presStyleIdx="7" presStyleCnt="9"/>
      <dgm:spPr/>
    </dgm:pt>
    <dgm:pt modelId="{EE609B6E-670F-4DDA-9DA4-A317519D478E}" type="pres">
      <dgm:prSet presAssocID="{1CE231F1-A53A-40BB-A8FA-5318A4E034CA}" presName="hierRoot3" presStyleCnt="0"/>
      <dgm:spPr/>
    </dgm:pt>
    <dgm:pt modelId="{349BDBA3-16F7-43B2-BCA5-634CDA0BC9AC}" type="pres">
      <dgm:prSet presAssocID="{1CE231F1-A53A-40BB-A8FA-5318A4E034CA}" presName="composite3" presStyleCnt="0"/>
      <dgm:spPr/>
    </dgm:pt>
    <dgm:pt modelId="{29DC7479-2B3A-40EF-9210-4BC223746750}" type="pres">
      <dgm:prSet presAssocID="{1CE231F1-A53A-40BB-A8FA-5318A4E034CA}" presName="background3" presStyleLbl="node3" presStyleIdx="7" presStyleCnt="9"/>
      <dgm:spPr/>
    </dgm:pt>
    <dgm:pt modelId="{4FD0ACDA-7876-4D7D-AA57-C5A778569B4E}" type="pres">
      <dgm:prSet presAssocID="{1CE231F1-A53A-40BB-A8FA-5318A4E034CA}" presName="text3" presStyleLbl="fgAcc3" presStyleIdx="7" presStyleCnt="9">
        <dgm:presLayoutVars>
          <dgm:chPref val="3"/>
        </dgm:presLayoutVars>
      </dgm:prSet>
      <dgm:spPr/>
    </dgm:pt>
    <dgm:pt modelId="{4EB85C3F-2AF4-432F-835A-51BBF23FF33D}" type="pres">
      <dgm:prSet presAssocID="{1CE231F1-A53A-40BB-A8FA-5318A4E034CA}" presName="hierChild4" presStyleCnt="0"/>
      <dgm:spPr/>
    </dgm:pt>
    <dgm:pt modelId="{6EFE8BF9-A15E-4D5D-A96C-D1D67599505F}" type="pres">
      <dgm:prSet presAssocID="{D26BF30C-2A18-4195-9849-3734123786C7}" presName="Name17" presStyleLbl="parChTrans1D3" presStyleIdx="8" presStyleCnt="9"/>
      <dgm:spPr/>
    </dgm:pt>
    <dgm:pt modelId="{CD3EEAE6-E859-4037-98F2-5AF5C82F7B19}" type="pres">
      <dgm:prSet presAssocID="{93D3A611-27F8-4E14-A4F7-4DB98B7F02A0}" presName="hierRoot3" presStyleCnt="0"/>
      <dgm:spPr/>
    </dgm:pt>
    <dgm:pt modelId="{D55B721F-9159-44F6-8C3A-83C76FC43D49}" type="pres">
      <dgm:prSet presAssocID="{93D3A611-27F8-4E14-A4F7-4DB98B7F02A0}" presName="composite3" presStyleCnt="0"/>
      <dgm:spPr/>
    </dgm:pt>
    <dgm:pt modelId="{33B5C4F8-0816-4B81-8998-A22A78F1C694}" type="pres">
      <dgm:prSet presAssocID="{93D3A611-27F8-4E14-A4F7-4DB98B7F02A0}" presName="background3" presStyleLbl="node3" presStyleIdx="8" presStyleCnt="9"/>
      <dgm:spPr/>
    </dgm:pt>
    <dgm:pt modelId="{6A685B8D-334C-487F-9307-B5E79FE248EC}" type="pres">
      <dgm:prSet presAssocID="{93D3A611-27F8-4E14-A4F7-4DB98B7F02A0}" presName="text3" presStyleLbl="fgAcc3" presStyleIdx="8" presStyleCnt="9">
        <dgm:presLayoutVars>
          <dgm:chPref val="3"/>
        </dgm:presLayoutVars>
      </dgm:prSet>
      <dgm:spPr/>
    </dgm:pt>
    <dgm:pt modelId="{6A1C1E15-5B73-41A3-BB62-379F4FACA923}" type="pres">
      <dgm:prSet presAssocID="{93D3A611-27F8-4E14-A4F7-4DB98B7F02A0}" presName="hierChild4" presStyleCnt="0"/>
      <dgm:spPr/>
    </dgm:pt>
  </dgm:ptLst>
  <dgm:cxnLst>
    <dgm:cxn modelId="{BE02C701-F9AC-4693-9791-552DF2C47790}" type="presOf" srcId="{58A09107-F4B8-4000-8A11-21F95A1C497C}" destId="{445161FB-4AB3-4F98-9B8C-DD3D37D64AAD}" srcOrd="0" destOrd="0" presId="urn:microsoft.com/office/officeart/2005/8/layout/hierarchy1"/>
    <dgm:cxn modelId="{9B51E206-6FA1-43C0-A59B-CB08EF87C032}" type="presOf" srcId="{4DEEA26A-0F41-4A38-BB3A-F1DAD97A9B9C}" destId="{3EA9CFA7-1E93-46DD-A0BC-D30871487D94}" srcOrd="0" destOrd="0" presId="urn:microsoft.com/office/officeart/2005/8/layout/hierarchy1"/>
    <dgm:cxn modelId="{F0694D0F-3B4A-4FFA-910A-6B35A7540AD1}" type="presOf" srcId="{93D3A611-27F8-4E14-A4F7-4DB98B7F02A0}" destId="{6A685B8D-334C-487F-9307-B5E79FE248EC}" srcOrd="0" destOrd="0" presId="urn:microsoft.com/office/officeart/2005/8/layout/hierarchy1"/>
    <dgm:cxn modelId="{F7B11119-1226-43E7-98AF-EDCE5A476096}" type="presOf" srcId="{7C2A5A6C-59D7-4691-AF72-4A2CE6B0CFED}" destId="{A5C44A0E-B8DE-49A3-9E17-46E5406BD7C9}" srcOrd="0" destOrd="0" presId="urn:microsoft.com/office/officeart/2005/8/layout/hierarchy1"/>
    <dgm:cxn modelId="{EE99B61A-0D57-42D0-9A1F-C342886087D8}" type="presOf" srcId="{7276B44C-6E48-41AB-B369-38B4498DB8AC}" destId="{08F33233-7357-4270-8F6A-4E344C2B5083}" srcOrd="0" destOrd="0" presId="urn:microsoft.com/office/officeart/2005/8/layout/hierarchy1"/>
    <dgm:cxn modelId="{9B782A20-C4AD-4407-B4A2-C2C6450323B8}" type="presOf" srcId="{9364AFF2-A090-4BD0-89AB-59CADA398D5C}" destId="{88A75930-0839-42C5-A238-C3426A334A6E}" srcOrd="0" destOrd="0" presId="urn:microsoft.com/office/officeart/2005/8/layout/hierarchy1"/>
    <dgm:cxn modelId="{83E73326-1955-4DF0-97E3-F33EF160A37F}" srcId="{4F0772EE-67A5-42A4-8C2D-64DC53E5B506}" destId="{F592F3F8-763F-480B-A989-DD52FF6DF921}" srcOrd="0" destOrd="0" parTransId="{E78423B6-2495-4344-B1F5-3D6FCD846739}" sibTransId="{6D68053E-6035-4A86-B796-F8137C42AD3A}"/>
    <dgm:cxn modelId="{200A242B-D82F-4B6A-843A-1486553EFE23}" srcId="{F592F3F8-763F-480B-A989-DD52FF6DF921}" destId="{652CBE35-27E6-44B0-B5D2-7A6C578CB0D7}" srcOrd="1" destOrd="0" parTransId="{28929758-94D0-47AC-8DEA-CF03EA013B81}" sibTransId="{4B363DBC-62E1-499F-A088-B1F4EE8745B2}"/>
    <dgm:cxn modelId="{6C207A5D-5C51-43A4-8DED-B749C96D87BA}" srcId="{B77FEBA8-327A-4358-88A4-F0EF94E6EE43}" destId="{0B723AC7-531B-4B9C-B409-26740B284B01}" srcOrd="2" destOrd="0" parTransId="{4E3C982F-9C43-4DAB-9A66-401A5CF28656}" sibTransId="{3291648D-B323-4783-995E-35C0CE7E474E}"/>
    <dgm:cxn modelId="{4DD7875F-0076-4B30-A325-07547DA19B84}" type="presOf" srcId="{1CE231F1-A53A-40BB-A8FA-5318A4E034CA}" destId="{4FD0ACDA-7876-4D7D-AA57-C5A778569B4E}" srcOrd="0" destOrd="0" presId="urn:microsoft.com/office/officeart/2005/8/layout/hierarchy1"/>
    <dgm:cxn modelId="{12742C60-C054-4B8E-911E-45A8BA5076E9}" type="presOf" srcId="{4F0772EE-67A5-42A4-8C2D-64DC53E5B506}" destId="{7B0255B4-CC8A-417F-982B-D84A339B57D5}" srcOrd="0" destOrd="0" presId="urn:microsoft.com/office/officeart/2005/8/layout/hierarchy1"/>
    <dgm:cxn modelId="{346A8369-EE9E-4B0F-A950-28E018543BA7}" srcId="{B77FEBA8-327A-4358-88A4-F0EF94E6EE43}" destId="{67ED92A4-CF88-4BC9-A293-A4F3FE5EDFD2}" srcOrd="1" destOrd="0" parTransId="{592E6563-1537-4461-A48C-46ED523F13B2}" sibTransId="{DD4B7002-9D13-41D5-B27C-B8B66AA9F9CA}"/>
    <dgm:cxn modelId="{E4D9B74A-FFBF-4DDF-B38E-64BE0EBC390A}" srcId="{B77FEBA8-327A-4358-88A4-F0EF94E6EE43}" destId="{9364AFF2-A090-4BD0-89AB-59CADA398D5C}" srcOrd="0" destOrd="0" parTransId="{5EB43160-1C8F-4942-9952-04CF3B770B99}" sibTransId="{63704B3D-5EF6-4AFF-94A2-D4024958056A}"/>
    <dgm:cxn modelId="{101D8751-FE99-47A9-8B67-BA555DDAB445}" type="presOf" srcId="{652CBE35-27E6-44B0-B5D2-7A6C578CB0D7}" destId="{EB876C1C-5D47-473B-8FA1-36E70629FCE3}" srcOrd="0" destOrd="0" presId="urn:microsoft.com/office/officeart/2005/8/layout/hierarchy1"/>
    <dgm:cxn modelId="{780AA472-023D-4148-BC96-DF953B47C672}" srcId="{F592F3F8-763F-480B-A989-DD52FF6DF921}" destId="{B77FEBA8-327A-4358-88A4-F0EF94E6EE43}" srcOrd="0" destOrd="0" parTransId="{4790AB6F-7084-4D14-B5DB-AC575037BF32}" sibTransId="{9CA15E8D-38CA-4E7B-B37C-DDA43D8645A7}"/>
    <dgm:cxn modelId="{BF65E975-5663-40DD-BB0E-78B8F2B22974}" type="presOf" srcId="{592E6563-1537-4461-A48C-46ED523F13B2}" destId="{7BA88726-2D85-42C9-87CE-21DD0D8C8C17}" srcOrd="0" destOrd="0" presId="urn:microsoft.com/office/officeart/2005/8/layout/hierarchy1"/>
    <dgm:cxn modelId="{CF943076-930A-4256-94F8-69FFE819C07E}" type="presOf" srcId="{4E3C982F-9C43-4DAB-9A66-401A5CF28656}" destId="{76EBBA21-9602-4EC1-A5D0-5DC0CB2EE90A}" srcOrd="0" destOrd="0" presId="urn:microsoft.com/office/officeart/2005/8/layout/hierarchy1"/>
    <dgm:cxn modelId="{2E09CD7F-7BC5-461B-BBF0-3AAEE2FC0E1F}" type="presOf" srcId="{1FFBDDBC-C70D-42E9-8C00-0F227AB04C3A}" destId="{6CCF17C8-5F38-4E70-B92F-5E2C8E9362D4}" srcOrd="0" destOrd="0" presId="urn:microsoft.com/office/officeart/2005/8/layout/hierarchy1"/>
    <dgm:cxn modelId="{3895B185-0A01-4A2F-A412-ABEB7DBA5D52}" type="presOf" srcId="{B77FEBA8-327A-4358-88A4-F0EF94E6EE43}" destId="{143D65F4-19BB-4AE9-B074-27CA9CF00C76}" srcOrd="0" destOrd="0" presId="urn:microsoft.com/office/officeart/2005/8/layout/hierarchy1"/>
    <dgm:cxn modelId="{D872E08B-3840-4718-82B6-692388B2B2E4}" type="presOf" srcId="{7F5DD88A-F0CE-4F97-8C0A-5498B5E26ADD}" destId="{69D408B0-3D73-43DC-AD47-A979CAB37454}" srcOrd="0" destOrd="0" presId="urn:microsoft.com/office/officeart/2005/8/layout/hierarchy1"/>
    <dgm:cxn modelId="{5F240B97-92C8-492F-BB1A-90C2E11525EC}" type="presOf" srcId="{CF61E81B-5375-4908-B80D-3B6B1BAA23DF}" destId="{56CF8610-3A59-404F-A591-705B3380E4CA}" srcOrd="0" destOrd="0" presId="urn:microsoft.com/office/officeart/2005/8/layout/hierarchy1"/>
    <dgm:cxn modelId="{3183DD9C-744C-4021-AD74-CDBE5804E0FB}" srcId="{652CBE35-27E6-44B0-B5D2-7A6C578CB0D7}" destId="{7F5DD88A-F0CE-4F97-8C0A-5498B5E26ADD}" srcOrd="0" destOrd="0" parTransId="{BAA17790-41D9-41B1-8138-D6A3C69F7B24}" sibTransId="{4502C99F-27F1-43F9-AEE1-242E3085FBC2}"/>
    <dgm:cxn modelId="{C74D269D-EA2B-4E60-8428-47DE3D9A73C5}" srcId="{B77FEBA8-327A-4358-88A4-F0EF94E6EE43}" destId="{652D9978-EBF6-4DE0-B7E3-9FB302FC8DCE}" srcOrd="3" destOrd="0" parTransId="{CF61E81B-5375-4908-B80D-3B6B1BAA23DF}" sibTransId="{F50545F2-3DD9-4701-AE1C-B64458422FDE}"/>
    <dgm:cxn modelId="{4A6F0E9F-EAF0-4F2D-A664-55B7BCDCF669}" type="presOf" srcId="{9D88DF89-0E19-4142-A988-C8153C5392A3}" destId="{92E9EB3A-0885-45EC-A01A-801A4D2A9044}" srcOrd="0" destOrd="0" presId="urn:microsoft.com/office/officeart/2005/8/layout/hierarchy1"/>
    <dgm:cxn modelId="{4221DAA1-FB28-4C63-B98D-25F38C10B0E4}" srcId="{9D88DF89-0E19-4142-A988-C8153C5392A3}" destId="{7C2A5A6C-59D7-4691-AF72-4A2CE6B0CFED}" srcOrd="0" destOrd="0" parTransId="{7276B44C-6E48-41AB-B369-38B4498DB8AC}" sibTransId="{BEC2379B-A9A1-494F-8B66-BA9CF02C0366}"/>
    <dgm:cxn modelId="{B49435A2-611B-45F2-84A9-2716778A317B}" type="presOf" srcId="{652D9978-EBF6-4DE0-B7E3-9FB302FC8DCE}" destId="{F910F886-ED49-45C6-9C39-BCCDB02C6EC6}" srcOrd="0" destOrd="0" presId="urn:microsoft.com/office/officeart/2005/8/layout/hierarchy1"/>
    <dgm:cxn modelId="{B9C045A7-34C3-4009-83E7-A578220C2869}" srcId="{F592F3F8-763F-480B-A989-DD52FF6DF921}" destId="{9D88DF89-0E19-4142-A988-C8153C5392A3}" srcOrd="2" destOrd="0" parTransId="{D03BB433-7D4D-4104-9AD4-1C967EB00B31}" sibTransId="{7461DC50-50CF-4232-B0ED-4C6ECCA2EFB0}"/>
    <dgm:cxn modelId="{3DAEEDAB-1E67-44FC-9D5B-EF423F48A9C8}" srcId="{9D88DF89-0E19-4142-A988-C8153C5392A3}" destId="{1CE231F1-A53A-40BB-A8FA-5318A4E034CA}" srcOrd="1" destOrd="0" parTransId="{58A09107-F4B8-4000-8A11-21F95A1C497C}" sibTransId="{7F4FB752-EBE8-45CA-883D-5C6658A46571}"/>
    <dgm:cxn modelId="{700F82C4-13C9-4351-B012-4CCAC956DA54}" type="presOf" srcId="{4790AB6F-7084-4D14-B5DB-AC575037BF32}" destId="{76755F43-D841-4CB2-B861-F31D22557DF7}" srcOrd="0" destOrd="0" presId="urn:microsoft.com/office/officeart/2005/8/layout/hierarchy1"/>
    <dgm:cxn modelId="{637458CA-0151-42E3-94DD-995A09F4F5E9}" type="presOf" srcId="{F592F3F8-763F-480B-A989-DD52FF6DF921}" destId="{5FB1136B-0D09-4241-9680-E67694315584}" srcOrd="0" destOrd="0" presId="urn:microsoft.com/office/officeart/2005/8/layout/hierarchy1"/>
    <dgm:cxn modelId="{4A3A4BCD-76D7-4A57-A859-072086558A72}" srcId="{9D88DF89-0E19-4142-A988-C8153C5392A3}" destId="{93D3A611-27F8-4E14-A4F7-4DB98B7F02A0}" srcOrd="2" destOrd="0" parTransId="{D26BF30C-2A18-4195-9849-3734123786C7}" sibTransId="{2A1CE77F-C461-49F6-A97A-67E7701600B4}"/>
    <dgm:cxn modelId="{11C17FE3-117E-4C22-9ECC-941F5561D573}" type="presOf" srcId="{BAA17790-41D9-41B1-8138-D6A3C69F7B24}" destId="{C5263771-D78C-4DF5-AEF4-046D4B4734F1}" srcOrd="0" destOrd="0" presId="urn:microsoft.com/office/officeart/2005/8/layout/hierarchy1"/>
    <dgm:cxn modelId="{A1A1D9E9-06AA-4B45-8832-20989F6565F4}" type="presOf" srcId="{D26BF30C-2A18-4195-9849-3734123786C7}" destId="{6EFE8BF9-A15E-4D5D-A96C-D1D67599505F}" srcOrd="0" destOrd="0" presId="urn:microsoft.com/office/officeart/2005/8/layout/hierarchy1"/>
    <dgm:cxn modelId="{2D1F3CEE-DEB5-4530-BB00-B53B5420E446}" srcId="{652CBE35-27E6-44B0-B5D2-7A6C578CB0D7}" destId="{1FFBDDBC-C70D-42E9-8C00-0F227AB04C3A}" srcOrd="1" destOrd="0" parTransId="{4DEEA26A-0F41-4A38-BB3A-F1DAD97A9B9C}" sibTransId="{76CF6CB5-D787-4C1F-910F-5DF42D5C8C72}"/>
    <dgm:cxn modelId="{2DD49DEE-99AB-44FC-B78D-75C8E747B990}" type="presOf" srcId="{0B723AC7-531B-4B9C-B409-26740B284B01}" destId="{4AF4A7E1-FBF2-4A62-863E-447DE380E82A}" srcOrd="0" destOrd="0" presId="urn:microsoft.com/office/officeart/2005/8/layout/hierarchy1"/>
    <dgm:cxn modelId="{195931F6-CEE7-41A2-A372-CDA1463557B0}" type="presOf" srcId="{D03BB433-7D4D-4104-9AD4-1C967EB00B31}" destId="{713E3111-2CEE-4C8C-9A97-AA55D93B4BBC}" srcOrd="0" destOrd="0" presId="urn:microsoft.com/office/officeart/2005/8/layout/hierarchy1"/>
    <dgm:cxn modelId="{279EE3F9-5796-4B1C-B3B6-B65B6BE2A9B3}" type="presOf" srcId="{5EB43160-1C8F-4942-9952-04CF3B770B99}" destId="{FC04D01A-6ADC-415C-87E6-1501BE36EA25}" srcOrd="0" destOrd="0" presId="urn:microsoft.com/office/officeart/2005/8/layout/hierarchy1"/>
    <dgm:cxn modelId="{83F17BFA-DCBC-4F0E-A2AA-8E4454907584}" type="presOf" srcId="{28929758-94D0-47AC-8DEA-CF03EA013B81}" destId="{A2DA5410-3778-4D7B-AF8A-7BE30B630332}" srcOrd="0" destOrd="0" presId="urn:microsoft.com/office/officeart/2005/8/layout/hierarchy1"/>
    <dgm:cxn modelId="{EF75ADFA-C146-40B7-B2E7-33197A4E8AFD}" type="presOf" srcId="{67ED92A4-CF88-4BC9-A293-A4F3FE5EDFD2}" destId="{100AAF9D-CE62-4F98-8A10-88F91812956D}" srcOrd="0" destOrd="0" presId="urn:microsoft.com/office/officeart/2005/8/layout/hierarchy1"/>
    <dgm:cxn modelId="{492FA211-434D-40A1-A242-3B52EC957F3E}" type="presParOf" srcId="{7B0255B4-CC8A-417F-982B-D84A339B57D5}" destId="{084AB0A3-983E-497F-9B34-FC339A65A244}" srcOrd="0" destOrd="0" presId="urn:microsoft.com/office/officeart/2005/8/layout/hierarchy1"/>
    <dgm:cxn modelId="{6167FE28-A744-47C7-BC51-73B9BB0DB3D4}" type="presParOf" srcId="{084AB0A3-983E-497F-9B34-FC339A65A244}" destId="{7D66F572-579A-4FE1-A48D-C4BE210C6F9E}" srcOrd="0" destOrd="0" presId="urn:microsoft.com/office/officeart/2005/8/layout/hierarchy1"/>
    <dgm:cxn modelId="{7682C93B-73C4-46D6-B4BD-8844D501D67A}" type="presParOf" srcId="{7D66F572-579A-4FE1-A48D-C4BE210C6F9E}" destId="{1E631050-9F35-44EC-B04A-A3212DEC6393}" srcOrd="0" destOrd="0" presId="urn:microsoft.com/office/officeart/2005/8/layout/hierarchy1"/>
    <dgm:cxn modelId="{A192CF4E-3931-45E5-B57E-B7E22E9F2CCE}" type="presParOf" srcId="{7D66F572-579A-4FE1-A48D-C4BE210C6F9E}" destId="{5FB1136B-0D09-4241-9680-E67694315584}" srcOrd="1" destOrd="0" presId="urn:microsoft.com/office/officeart/2005/8/layout/hierarchy1"/>
    <dgm:cxn modelId="{A593E882-1E7D-45BF-9897-7C60B282CCE8}" type="presParOf" srcId="{084AB0A3-983E-497F-9B34-FC339A65A244}" destId="{D37D004C-52BF-4939-88A4-8AD3E8FFBE1B}" srcOrd="1" destOrd="0" presId="urn:microsoft.com/office/officeart/2005/8/layout/hierarchy1"/>
    <dgm:cxn modelId="{75B3DC5A-A72D-4344-B4C6-DA0FACA96019}" type="presParOf" srcId="{D37D004C-52BF-4939-88A4-8AD3E8FFBE1B}" destId="{76755F43-D841-4CB2-B861-F31D22557DF7}" srcOrd="0" destOrd="0" presId="urn:microsoft.com/office/officeart/2005/8/layout/hierarchy1"/>
    <dgm:cxn modelId="{52A0DAEB-C2C7-490A-BD59-9349677A2061}" type="presParOf" srcId="{D37D004C-52BF-4939-88A4-8AD3E8FFBE1B}" destId="{F2908681-3628-4B74-84E1-920AAD36F44C}" srcOrd="1" destOrd="0" presId="urn:microsoft.com/office/officeart/2005/8/layout/hierarchy1"/>
    <dgm:cxn modelId="{9455EC72-4DEF-4BC5-9E75-7B617750ADB2}" type="presParOf" srcId="{F2908681-3628-4B74-84E1-920AAD36F44C}" destId="{E4BC417C-6E8E-4D3B-8400-1507D73B55DB}" srcOrd="0" destOrd="0" presId="urn:microsoft.com/office/officeart/2005/8/layout/hierarchy1"/>
    <dgm:cxn modelId="{414275F2-6A29-4A3D-98D6-426646307F21}" type="presParOf" srcId="{E4BC417C-6E8E-4D3B-8400-1507D73B55DB}" destId="{A9431805-E690-4008-B093-59EBD7A413EE}" srcOrd="0" destOrd="0" presId="urn:microsoft.com/office/officeart/2005/8/layout/hierarchy1"/>
    <dgm:cxn modelId="{F19950AC-0041-4E13-9CBE-72B4ED36C17D}" type="presParOf" srcId="{E4BC417C-6E8E-4D3B-8400-1507D73B55DB}" destId="{143D65F4-19BB-4AE9-B074-27CA9CF00C76}" srcOrd="1" destOrd="0" presId="urn:microsoft.com/office/officeart/2005/8/layout/hierarchy1"/>
    <dgm:cxn modelId="{BAED5BFF-DCB5-4564-B4A4-69ED556DE8FE}" type="presParOf" srcId="{F2908681-3628-4B74-84E1-920AAD36F44C}" destId="{EFE50FFE-5951-46AE-805B-5EA068E7D886}" srcOrd="1" destOrd="0" presId="urn:microsoft.com/office/officeart/2005/8/layout/hierarchy1"/>
    <dgm:cxn modelId="{35FB256D-04F3-4FE5-90DA-E348871C7A51}" type="presParOf" srcId="{EFE50FFE-5951-46AE-805B-5EA068E7D886}" destId="{FC04D01A-6ADC-415C-87E6-1501BE36EA25}" srcOrd="0" destOrd="0" presId="urn:microsoft.com/office/officeart/2005/8/layout/hierarchy1"/>
    <dgm:cxn modelId="{30323ECB-C182-49FE-8E9E-8A0EA07C5869}" type="presParOf" srcId="{EFE50FFE-5951-46AE-805B-5EA068E7D886}" destId="{9B9959D7-921D-4026-B2DC-3E8E7D3C27E6}" srcOrd="1" destOrd="0" presId="urn:microsoft.com/office/officeart/2005/8/layout/hierarchy1"/>
    <dgm:cxn modelId="{75FD96E8-F282-462E-B7D1-9E4AC733E634}" type="presParOf" srcId="{9B9959D7-921D-4026-B2DC-3E8E7D3C27E6}" destId="{F83CFCC4-D1A6-4BBF-A50A-217ED9DCF990}" srcOrd="0" destOrd="0" presId="urn:microsoft.com/office/officeart/2005/8/layout/hierarchy1"/>
    <dgm:cxn modelId="{98F69564-603D-4086-84B5-E324ABF1319B}" type="presParOf" srcId="{F83CFCC4-D1A6-4BBF-A50A-217ED9DCF990}" destId="{87F260C3-B345-47B0-AE74-2AD9274908BC}" srcOrd="0" destOrd="0" presId="urn:microsoft.com/office/officeart/2005/8/layout/hierarchy1"/>
    <dgm:cxn modelId="{969AC72F-FC51-43D2-A2A5-D4255F535496}" type="presParOf" srcId="{F83CFCC4-D1A6-4BBF-A50A-217ED9DCF990}" destId="{88A75930-0839-42C5-A238-C3426A334A6E}" srcOrd="1" destOrd="0" presId="urn:microsoft.com/office/officeart/2005/8/layout/hierarchy1"/>
    <dgm:cxn modelId="{C4D68701-2AB8-4E83-BFB7-5B37E85CED68}" type="presParOf" srcId="{9B9959D7-921D-4026-B2DC-3E8E7D3C27E6}" destId="{8CF887A8-3D60-40EA-BBDA-58B98963C31D}" srcOrd="1" destOrd="0" presId="urn:microsoft.com/office/officeart/2005/8/layout/hierarchy1"/>
    <dgm:cxn modelId="{3D825470-B366-4AA6-A7E3-2275BED7E119}" type="presParOf" srcId="{EFE50FFE-5951-46AE-805B-5EA068E7D886}" destId="{7BA88726-2D85-42C9-87CE-21DD0D8C8C17}" srcOrd="2" destOrd="0" presId="urn:microsoft.com/office/officeart/2005/8/layout/hierarchy1"/>
    <dgm:cxn modelId="{FF1D1B7D-AF52-4FE6-A580-1F0FC5DDD2FC}" type="presParOf" srcId="{EFE50FFE-5951-46AE-805B-5EA068E7D886}" destId="{0A1A2F84-7E30-49C7-82D0-586927DD8F1A}" srcOrd="3" destOrd="0" presId="urn:microsoft.com/office/officeart/2005/8/layout/hierarchy1"/>
    <dgm:cxn modelId="{A6C2A097-2FE1-461A-A4B9-F9A13B2E20F2}" type="presParOf" srcId="{0A1A2F84-7E30-49C7-82D0-586927DD8F1A}" destId="{A6092087-1FA6-4032-91F0-C7D56DAEC78E}" srcOrd="0" destOrd="0" presId="urn:microsoft.com/office/officeart/2005/8/layout/hierarchy1"/>
    <dgm:cxn modelId="{D0521C70-9647-464C-98E6-9DCCCBD1B1CA}" type="presParOf" srcId="{A6092087-1FA6-4032-91F0-C7D56DAEC78E}" destId="{B9D7DBEE-6C70-476D-97FE-4986B8FD1383}" srcOrd="0" destOrd="0" presId="urn:microsoft.com/office/officeart/2005/8/layout/hierarchy1"/>
    <dgm:cxn modelId="{15EA7458-E75B-4344-BE9A-9B989D5F038A}" type="presParOf" srcId="{A6092087-1FA6-4032-91F0-C7D56DAEC78E}" destId="{100AAF9D-CE62-4F98-8A10-88F91812956D}" srcOrd="1" destOrd="0" presId="urn:microsoft.com/office/officeart/2005/8/layout/hierarchy1"/>
    <dgm:cxn modelId="{9F8E268D-4C1E-4B79-B2A4-F83E3FB6DD82}" type="presParOf" srcId="{0A1A2F84-7E30-49C7-82D0-586927DD8F1A}" destId="{221B4D34-E4B2-45F1-8076-0EA6FDBB4BE9}" srcOrd="1" destOrd="0" presId="urn:microsoft.com/office/officeart/2005/8/layout/hierarchy1"/>
    <dgm:cxn modelId="{7E364B62-2CA6-4A9F-883E-DA716FE93466}" type="presParOf" srcId="{EFE50FFE-5951-46AE-805B-5EA068E7D886}" destId="{76EBBA21-9602-4EC1-A5D0-5DC0CB2EE90A}" srcOrd="4" destOrd="0" presId="urn:microsoft.com/office/officeart/2005/8/layout/hierarchy1"/>
    <dgm:cxn modelId="{E754AE49-4B3A-46FB-9538-9FDDE86F4074}" type="presParOf" srcId="{EFE50FFE-5951-46AE-805B-5EA068E7D886}" destId="{1037210D-EA15-4847-ABB3-0D6AA4BC53C7}" srcOrd="5" destOrd="0" presId="urn:microsoft.com/office/officeart/2005/8/layout/hierarchy1"/>
    <dgm:cxn modelId="{276CFD4A-41A7-41E0-8B3F-E0FCED4747D0}" type="presParOf" srcId="{1037210D-EA15-4847-ABB3-0D6AA4BC53C7}" destId="{73C8B257-BAF8-437C-BFFF-BEB6EC379FBB}" srcOrd="0" destOrd="0" presId="urn:microsoft.com/office/officeart/2005/8/layout/hierarchy1"/>
    <dgm:cxn modelId="{B95D545D-2332-49B1-A907-B71C264F24FE}" type="presParOf" srcId="{73C8B257-BAF8-437C-BFFF-BEB6EC379FBB}" destId="{4BF46CBB-6DAB-4E18-B54B-C48B2A94B816}" srcOrd="0" destOrd="0" presId="urn:microsoft.com/office/officeart/2005/8/layout/hierarchy1"/>
    <dgm:cxn modelId="{DBC8426B-DA49-45BE-8CCD-6334F1E97707}" type="presParOf" srcId="{73C8B257-BAF8-437C-BFFF-BEB6EC379FBB}" destId="{4AF4A7E1-FBF2-4A62-863E-447DE380E82A}" srcOrd="1" destOrd="0" presId="urn:microsoft.com/office/officeart/2005/8/layout/hierarchy1"/>
    <dgm:cxn modelId="{D3A8C18A-532B-4B2E-86BC-FA0F7B264965}" type="presParOf" srcId="{1037210D-EA15-4847-ABB3-0D6AA4BC53C7}" destId="{0CE81593-BC71-4AEC-B971-7244D652BF5F}" srcOrd="1" destOrd="0" presId="urn:microsoft.com/office/officeart/2005/8/layout/hierarchy1"/>
    <dgm:cxn modelId="{CA8F1D43-046F-4DFE-B1F6-D1734B5C04B5}" type="presParOf" srcId="{EFE50FFE-5951-46AE-805B-5EA068E7D886}" destId="{56CF8610-3A59-404F-A591-705B3380E4CA}" srcOrd="6" destOrd="0" presId="urn:microsoft.com/office/officeart/2005/8/layout/hierarchy1"/>
    <dgm:cxn modelId="{6DB61DA7-E9A2-4D73-A4A2-D31929BAD124}" type="presParOf" srcId="{EFE50FFE-5951-46AE-805B-5EA068E7D886}" destId="{55D05B2F-D300-4445-886F-8E351EB11E28}" srcOrd="7" destOrd="0" presId="urn:microsoft.com/office/officeart/2005/8/layout/hierarchy1"/>
    <dgm:cxn modelId="{46FE5D05-1209-4C7F-BD24-0CAA3A115E85}" type="presParOf" srcId="{55D05B2F-D300-4445-886F-8E351EB11E28}" destId="{5E3BED4F-892E-43D2-95A0-F5A408CD8A1F}" srcOrd="0" destOrd="0" presId="urn:microsoft.com/office/officeart/2005/8/layout/hierarchy1"/>
    <dgm:cxn modelId="{FF5A902A-FBCC-4597-A05D-5C862CD81FDD}" type="presParOf" srcId="{5E3BED4F-892E-43D2-95A0-F5A408CD8A1F}" destId="{DC8B3071-AF1C-4F96-AEC0-F3E8C8F2A5E7}" srcOrd="0" destOrd="0" presId="urn:microsoft.com/office/officeart/2005/8/layout/hierarchy1"/>
    <dgm:cxn modelId="{DAB85CC3-BB36-4AA1-9515-FA25080A1927}" type="presParOf" srcId="{5E3BED4F-892E-43D2-95A0-F5A408CD8A1F}" destId="{F910F886-ED49-45C6-9C39-BCCDB02C6EC6}" srcOrd="1" destOrd="0" presId="urn:microsoft.com/office/officeart/2005/8/layout/hierarchy1"/>
    <dgm:cxn modelId="{F9325E03-73DB-4150-87FE-31A745C30E5A}" type="presParOf" srcId="{55D05B2F-D300-4445-886F-8E351EB11E28}" destId="{58465533-AE95-4795-929F-12BD3078D5D0}" srcOrd="1" destOrd="0" presId="urn:microsoft.com/office/officeart/2005/8/layout/hierarchy1"/>
    <dgm:cxn modelId="{D6CA25F8-05E9-4202-BACD-D35DE4FD6D9A}" type="presParOf" srcId="{D37D004C-52BF-4939-88A4-8AD3E8FFBE1B}" destId="{A2DA5410-3778-4D7B-AF8A-7BE30B630332}" srcOrd="2" destOrd="0" presId="urn:microsoft.com/office/officeart/2005/8/layout/hierarchy1"/>
    <dgm:cxn modelId="{9A5DD8A5-E77D-4EE2-AB20-8BC152CB0EBF}" type="presParOf" srcId="{D37D004C-52BF-4939-88A4-8AD3E8FFBE1B}" destId="{5D20A1E2-C4CA-4A1B-BA56-9BABE72CD4DC}" srcOrd="3" destOrd="0" presId="urn:microsoft.com/office/officeart/2005/8/layout/hierarchy1"/>
    <dgm:cxn modelId="{7C36ED19-FB2C-4FAD-94C6-DD16BFF83B6B}" type="presParOf" srcId="{5D20A1E2-C4CA-4A1B-BA56-9BABE72CD4DC}" destId="{B510E995-6BC8-4B1A-A3E8-05C3AA920FEB}" srcOrd="0" destOrd="0" presId="urn:microsoft.com/office/officeart/2005/8/layout/hierarchy1"/>
    <dgm:cxn modelId="{082B905D-386F-43F6-876D-552901965439}" type="presParOf" srcId="{B510E995-6BC8-4B1A-A3E8-05C3AA920FEB}" destId="{0E8FDA06-929C-406A-A54A-C0C649C43F0E}" srcOrd="0" destOrd="0" presId="urn:microsoft.com/office/officeart/2005/8/layout/hierarchy1"/>
    <dgm:cxn modelId="{BA4C3CAB-7CF0-473C-BFEC-E7E93E9A2460}" type="presParOf" srcId="{B510E995-6BC8-4B1A-A3E8-05C3AA920FEB}" destId="{EB876C1C-5D47-473B-8FA1-36E70629FCE3}" srcOrd="1" destOrd="0" presId="urn:microsoft.com/office/officeart/2005/8/layout/hierarchy1"/>
    <dgm:cxn modelId="{FAC0B0D3-8E0F-4646-9D62-262277221950}" type="presParOf" srcId="{5D20A1E2-C4CA-4A1B-BA56-9BABE72CD4DC}" destId="{BF0F2D5B-EB30-4369-A23D-7D7C698FED5A}" srcOrd="1" destOrd="0" presId="urn:microsoft.com/office/officeart/2005/8/layout/hierarchy1"/>
    <dgm:cxn modelId="{D7F3A6ED-2784-4566-A541-CA04B1796BA8}" type="presParOf" srcId="{BF0F2D5B-EB30-4369-A23D-7D7C698FED5A}" destId="{C5263771-D78C-4DF5-AEF4-046D4B4734F1}" srcOrd="0" destOrd="0" presId="urn:microsoft.com/office/officeart/2005/8/layout/hierarchy1"/>
    <dgm:cxn modelId="{10B4EC5A-6F94-44A1-AD3C-6FF52CEA5DD6}" type="presParOf" srcId="{BF0F2D5B-EB30-4369-A23D-7D7C698FED5A}" destId="{27F51495-D782-4EEC-B8E3-B2824607FAD8}" srcOrd="1" destOrd="0" presId="urn:microsoft.com/office/officeart/2005/8/layout/hierarchy1"/>
    <dgm:cxn modelId="{29B226E9-E986-4DF0-B2A2-BE5755236735}" type="presParOf" srcId="{27F51495-D782-4EEC-B8E3-B2824607FAD8}" destId="{40B7A67F-7D30-47B8-BC5F-5FB1265406A9}" srcOrd="0" destOrd="0" presId="urn:microsoft.com/office/officeart/2005/8/layout/hierarchy1"/>
    <dgm:cxn modelId="{E67E70CD-4E67-4088-9EE4-8F1E4640E427}" type="presParOf" srcId="{40B7A67F-7D30-47B8-BC5F-5FB1265406A9}" destId="{C0A0FC52-E527-4F08-BAD4-38E4EED6B3DE}" srcOrd="0" destOrd="0" presId="urn:microsoft.com/office/officeart/2005/8/layout/hierarchy1"/>
    <dgm:cxn modelId="{24FA9455-E9A8-4616-99D0-61BCCD735968}" type="presParOf" srcId="{40B7A67F-7D30-47B8-BC5F-5FB1265406A9}" destId="{69D408B0-3D73-43DC-AD47-A979CAB37454}" srcOrd="1" destOrd="0" presId="urn:microsoft.com/office/officeart/2005/8/layout/hierarchy1"/>
    <dgm:cxn modelId="{58A05CC2-9516-46DB-B5F2-907FF0A91CD6}" type="presParOf" srcId="{27F51495-D782-4EEC-B8E3-B2824607FAD8}" destId="{9B42DAF7-ABF2-46D2-9A68-A2C1EE048DAF}" srcOrd="1" destOrd="0" presId="urn:microsoft.com/office/officeart/2005/8/layout/hierarchy1"/>
    <dgm:cxn modelId="{3F4A83C3-292C-4B21-BF76-04BFE628EFAE}" type="presParOf" srcId="{BF0F2D5B-EB30-4369-A23D-7D7C698FED5A}" destId="{3EA9CFA7-1E93-46DD-A0BC-D30871487D94}" srcOrd="2" destOrd="0" presId="urn:microsoft.com/office/officeart/2005/8/layout/hierarchy1"/>
    <dgm:cxn modelId="{D2BAB1FB-B5F7-4B7E-91EB-3065984CC981}" type="presParOf" srcId="{BF0F2D5B-EB30-4369-A23D-7D7C698FED5A}" destId="{2B89DFD5-595A-4443-9ECD-D95F2756D958}" srcOrd="3" destOrd="0" presId="urn:microsoft.com/office/officeart/2005/8/layout/hierarchy1"/>
    <dgm:cxn modelId="{1E52FAA1-5090-4B93-A13A-E7C4DFD42CE4}" type="presParOf" srcId="{2B89DFD5-595A-4443-9ECD-D95F2756D958}" destId="{38945E26-40C9-4A88-BA2E-C2BD2E078C45}" srcOrd="0" destOrd="0" presId="urn:microsoft.com/office/officeart/2005/8/layout/hierarchy1"/>
    <dgm:cxn modelId="{48E9EEBE-47FD-4B3D-B118-48C47185A2CC}" type="presParOf" srcId="{38945E26-40C9-4A88-BA2E-C2BD2E078C45}" destId="{E8E6C853-EDEE-47E9-B92F-4318F352D48B}" srcOrd="0" destOrd="0" presId="urn:microsoft.com/office/officeart/2005/8/layout/hierarchy1"/>
    <dgm:cxn modelId="{0831C1BE-A19C-4168-938A-7641F67BF456}" type="presParOf" srcId="{38945E26-40C9-4A88-BA2E-C2BD2E078C45}" destId="{6CCF17C8-5F38-4E70-B92F-5E2C8E9362D4}" srcOrd="1" destOrd="0" presId="urn:microsoft.com/office/officeart/2005/8/layout/hierarchy1"/>
    <dgm:cxn modelId="{C2825AF1-128B-496C-89AE-D36B41C43102}" type="presParOf" srcId="{2B89DFD5-595A-4443-9ECD-D95F2756D958}" destId="{C4DE9C55-31FE-4CA3-BF1F-B9BAFC128833}" srcOrd="1" destOrd="0" presId="urn:microsoft.com/office/officeart/2005/8/layout/hierarchy1"/>
    <dgm:cxn modelId="{303E9A05-5F7C-4822-8E38-DB228D549498}" type="presParOf" srcId="{D37D004C-52BF-4939-88A4-8AD3E8FFBE1B}" destId="{713E3111-2CEE-4C8C-9A97-AA55D93B4BBC}" srcOrd="4" destOrd="0" presId="urn:microsoft.com/office/officeart/2005/8/layout/hierarchy1"/>
    <dgm:cxn modelId="{B23AF1DF-B0DC-4606-B3C0-F417DA6B8119}" type="presParOf" srcId="{D37D004C-52BF-4939-88A4-8AD3E8FFBE1B}" destId="{92DC8381-2F56-45D7-AA4D-61B0A16D3C97}" srcOrd="5" destOrd="0" presId="urn:microsoft.com/office/officeart/2005/8/layout/hierarchy1"/>
    <dgm:cxn modelId="{D3672568-5080-4AF3-B8B8-E8935BA031C1}" type="presParOf" srcId="{92DC8381-2F56-45D7-AA4D-61B0A16D3C97}" destId="{31203572-1CFD-4734-B0A6-55B9EF6C5BA7}" srcOrd="0" destOrd="0" presId="urn:microsoft.com/office/officeart/2005/8/layout/hierarchy1"/>
    <dgm:cxn modelId="{3F53D68D-EE0F-433B-8234-D96C3EBE4272}" type="presParOf" srcId="{31203572-1CFD-4734-B0A6-55B9EF6C5BA7}" destId="{5E0AB3C8-AE88-4DDB-84B9-CD6CA8E81711}" srcOrd="0" destOrd="0" presId="urn:microsoft.com/office/officeart/2005/8/layout/hierarchy1"/>
    <dgm:cxn modelId="{FA9A7D44-0B7A-4EBD-AB65-181A904D4C79}" type="presParOf" srcId="{31203572-1CFD-4734-B0A6-55B9EF6C5BA7}" destId="{92E9EB3A-0885-45EC-A01A-801A4D2A9044}" srcOrd="1" destOrd="0" presId="urn:microsoft.com/office/officeart/2005/8/layout/hierarchy1"/>
    <dgm:cxn modelId="{BC4CFB33-47E0-473D-BBEE-D3F2046985E9}" type="presParOf" srcId="{92DC8381-2F56-45D7-AA4D-61B0A16D3C97}" destId="{37183590-8928-4C07-83D7-45C41135A224}" srcOrd="1" destOrd="0" presId="urn:microsoft.com/office/officeart/2005/8/layout/hierarchy1"/>
    <dgm:cxn modelId="{CFB55ADB-0653-44D1-AFCA-2C05CC87BCFB}" type="presParOf" srcId="{37183590-8928-4C07-83D7-45C41135A224}" destId="{08F33233-7357-4270-8F6A-4E344C2B5083}" srcOrd="0" destOrd="0" presId="urn:microsoft.com/office/officeart/2005/8/layout/hierarchy1"/>
    <dgm:cxn modelId="{D2D83740-292F-45C2-8F40-F13C5358BD58}" type="presParOf" srcId="{37183590-8928-4C07-83D7-45C41135A224}" destId="{5E7AF4EB-173D-47BF-B93D-19DFF88A4565}" srcOrd="1" destOrd="0" presId="urn:microsoft.com/office/officeart/2005/8/layout/hierarchy1"/>
    <dgm:cxn modelId="{6769131D-8F31-4716-83B9-D436C2CB633A}" type="presParOf" srcId="{5E7AF4EB-173D-47BF-B93D-19DFF88A4565}" destId="{D60CA89E-3694-44FE-B18A-E896C145FA07}" srcOrd="0" destOrd="0" presId="urn:microsoft.com/office/officeart/2005/8/layout/hierarchy1"/>
    <dgm:cxn modelId="{A90B1174-C276-45DF-A4AB-7AA28B94DBC6}" type="presParOf" srcId="{D60CA89E-3694-44FE-B18A-E896C145FA07}" destId="{8A205514-042A-4F0E-95DD-6664A6FD7FAE}" srcOrd="0" destOrd="0" presId="urn:microsoft.com/office/officeart/2005/8/layout/hierarchy1"/>
    <dgm:cxn modelId="{3BC08E6C-6BC9-46A2-84F4-4B54B66B8260}" type="presParOf" srcId="{D60CA89E-3694-44FE-B18A-E896C145FA07}" destId="{A5C44A0E-B8DE-49A3-9E17-46E5406BD7C9}" srcOrd="1" destOrd="0" presId="urn:microsoft.com/office/officeart/2005/8/layout/hierarchy1"/>
    <dgm:cxn modelId="{E7474C6C-562A-427A-84E8-1ECC393FE0AF}" type="presParOf" srcId="{5E7AF4EB-173D-47BF-B93D-19DFF88A4565}" destId="{F262ECCE-4C52-48BA-AD73-88CE65230451}" srcOrd="1" destOrd="0" presId="urn:microsoft.com/office/officeart/2005/8/layout/hierarchy1"/>
    <dgm:cxn modelId="{23BE4074-7784-423B-89AA-5D3A42D12C33}" type="presParOf" srcId="{37183590-8928-4C07-83D7-45C41135A224}" destId="{445161FB-4AB3-4F98-9B8C-DD3D37D64AAD}" srcOrd="2" destOrd="0" presId="urn:microsoft.com/office/officeart/2005/8/layout/hierarchy1"/>
    <dgm:cxn modelId="{371C0301-2ED8-4756-A9A0-6D2EB9D20168}" type="presParOf" srcId="{37183590-8928-4C07-83D7-45C41135A224}" destId="{EE609B6E-670F-4DDA-9DA4-A317519D478E}" srcOrd="3" destOrd="0" presId="urn:microsoft.com/office/officeart/2005/8/layout/hierarchy1"/>
    <dgm:cxn modelId="{FF757024-0545-456E-B0DE-B06D03FAA954}" type="presParOf" srcId="{EE609B6E-670F-4DDA-9DA4-A317519D478E}" destId="{349BDBA3-16F7-43B2-BCA5-634CDA0BC9AC}" srcOrd="0" destOrd="0" presId="urn:microsoft.com/office/officeart/2005/8/layout/hierarchy1"/>
    <dgm:cxn modelId="{FE048825-FC1D-4462-A3C4-B91506AA62F7}" type="presParOf" srcId="{349BDBA3-16F7-43B2-BCA5-634CDA0BC9AC}" destId="{29DC7479-2B3A-40EF-9210-4BC223746750}" srcOrd="0" destOrd="0" presId="urn:microsoft.com/office/officeart/2005/8/layout/hierarchy1"/>
    <dgm:cxn modelId="{21C38091-5BE7-4530-B162-A0C0A9F32960}" type="presParOf" srcId="{349BDBA3-16F7-43B2-BCA5-634CDA0BC9AC}" destId="{4FD0ACDA-7876-4D7D-AA57-C5A778569B4E}" srcOrd="1" destOrd="0" presId="urn:microsoft.com/office/officeart/2005/8/layout/hierarchy1"/>
    <dgm:cxn modelId="{E4A443B4-7901-4091-9029-805A57A6EF11}" type="presParOf" srcId="{EE609B6E-670F-4DDA-9DA4-A317519D478E}" destId="{4EB85C3F-2AF4-432F-835A-51BBF23FF33D}" srcOrd="1" destOrd="0" presId="urn:microsoft.com/office/officeart/2005/8/layout/hierarchy1"/>
    <dgm:cxn modelId="{AE83323B-8A18-4BAB-9C60-02821D39C833}" type="presParOf" srcId="{37183590-8928-4C07-83D7-45C41135A224}" destId="{6EFE8BF9-A15E-4D5D-A96C-D1D67599505F}" srcOrd="4" destOrd="0" presId="urn:microsoft.com/office/officeart/2005/8/layout/hierarchy1"/>
    <dgm:cxn modelId="{6DB7757D-8579-4521-B560-889B2039CAFD}" type="presParOf" srcId="{37183590-8928-4C07-83D7-45C41135A224}" destId="{CD3EEAE6-E859-4037-98F2-5AF5C82F7B19}" srcOrd="5" destOrd="0" presId="urn:microsoft.com/office/officeart/2005/8/layout/hierarchy1"/>
    <dgm:cxn modelId="{F4D758BA-B188-4B00-8A94-C1FA2C5577D0}" type="presParOf" srcId="{CD3EEAE6-E859-4037-98F2-5AF5C82F7B19}" destId="{D55B721F-9159-44F6-8C3A-83C76FC43D49}" srcOrd="0" destOrd="0" presId="urn:microsoft.com/office/officeart/2005/8/layout/hierarchy1"/>
    <dgm:cxn modelId="{BBB9DB62-4BEC-42A4-AB98-715C3A2C6C0C}" type="presParOf" srcId="{D55B721F-9159-44F6-8C3A-83C76FC43D49}" destId="{33B5C4F8-0816-4B81-8998-A22A78F1C694}" srcOrd="0" destOrd="0" presId="urn:microsoft.com/office/officeart/2005/8/layout/hierarchy1"/>
    <dgm:cxn modelId="{C4EFB3C5-4BD9-483A-A84B-86CD994A602A}" type="presParOf" srcId="{D55B721F-9159-44F6-8C3A-83C76FC43D49}" destId="{6A685B8D-334C-487F-9307-B5E79FE248EC}" srcOrd="1" destOrd="0" presId="urn:microsoft.com/office/officeart/2005/8/layout/hierarchy1"/>
    <dgm:cxn modelId="{6FE575FF-6442-4A59-B8EE-19FBA91882CB}" type="presParOf" srcId="{CD3EEAE6-E859-4037-98F2-5AF5C82F7B19}" destId="{6A1C1E15-5B73-41A3-BB62-379F4FACA923}"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FE8BF9-A15E-4D5D-A96C-D1D67599505F}">
      <dsp:nvSpPr>
        <dsp:cNvPr id="0" name=""/>
        <dsp:cNvSpPr/>
      </dsp:nvSpPr>
      <dsp:spPr>
        <a:xfrm>
          <a:off x="8336799" y="3613983"/>
          <a:ext cx="1124468" cy="267572"/>
        </a:xfrm>
        <a:custGeom>
          <a:avLst/>
          <a:gdLst/>
          <a:ahLst/>
          <a:cxnLst/>
          <a:rect l="0" t="0" r="0" b="0"/>
          <a:pathLst>
            <a:path>
              <a:moveTo>
                <a:pt x="0" y="0"/>
              </a:moveTo>
              <a:lnTo>
                <a:pt x="0" y="182342"/>
              </a:lnTo>
              <a:lnTo>
                <a:pt x="1124468" y="182342"/>
              </a:lnTo>
              <a:lnTo>
                <a:pt x="1124468"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45161FB-4AB3-4F98-9B8C-DD3D37D64AAD}">
      <dsp:nvSpPr>
        <dsp:cNvPr id="0" name=""/>
        <dsp:cNvSpPr/>
      </dsp:nvSpPr>
      <dsp:spPr>
        <a:xfrm>
          <a:off x="8291079" y="3613983"/>
          <a:ext cx="91440" cy="267572"/>
        </a:xfrm>
        <a:custGeom>
          <a:avLst/>
          <a:gdLst/>
          <a:ahLst/>
          <a:cxnLst/>
          <a:rect l="0" t="0" r="0" b="0"/>
          <a:pathLst>
            <a:path>
              <a:moveTo>
                <a:pt x="45720" y="0"/>
              </a:moveTo>
              <a:lnTo>
                <a:pt x="45720"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8F33233-7357-4270-8F6A-4E344C2B5083}">
      <dsp:nvSpPr>
        <dsp:cNvPr id="0" name=""/>
        <dsp:cNvSpPr/>
      </dsp:nvSpPr>
      <dsp:spPr>
        <a:xfrm>
          <a:off x="7212331" y="3613983"/>
          <a:ext cx="1124468" cy="267572"/>
        </a:xfrm>
        <a:custGeom>
          <a:avLst/>
          <a:gdLst/>
          <a:ahLst/>
          <a:cxnLst/>
          <a:rect l="0" t="0" r="0" b="0"/>
          <a:pathLst>
            <a:path>
              <a:moveTo>
                <a:pt x="1124468" y="0"/>
              </a:moveTo>
              <a:lnTo>
                <a:pt x="1124468" y="182342"/>
              </a:lnTo>
              <a:lnTo>
                <a:pt x="0" y="182342"/>
              </a:lnTo>
              <a:lnTo>
                <a:pt x="0"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13E3111-2CEE-4C8C-9A97-AA55D93B4BBC}">
      <dsp:nvSpPr>
        <dsp:cNvPr id="0" name=""/>
        <dsp:cNvSpPr/>
      </dsp:nvSpPr>
      <dsp:spPr>
        <a:xfrm>
          <a:off x="5244510" y="2762198"/>
          <a:ext cx="3092288" cy="267572"/>
        </a:xfrm>
        <a:custGeom>
          <a:avLst/>
          <a:gdLst/>
          <a:ahLst/>
          <a:cxnLst/>
          <a:rect l="0" t="0" r="0" b="0"/>
          <a:pathLst>
            <a:path>
              <a:moveTo>
                <a:pt x="0" y="0"/>
              </a:moveTo>
              <a:lnTo>
                <a:pt x="0" y="182342"/>
              </a:lnTo>
              <a:lnTo>
                <a:pt x="3092288" y="182342"/>
              </a:lnTo>
              <a:lnTo>
                <a:pt x="3092288" y="26757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A9CFA7-1E93-46DD-A0BC-D30871487D94}">
      <dsp:nvSpPr>
        <dsp:cNvPr id="0" name=""/>
        <dsp:cNvSpPr/>
      </dsp:nvSpPr>
      <dsp:spPr>
        <a:xfrm>
          <a:off x="5525628" y="3613983"/>
          <a:ext cx="562234" cy="267572"/>
        </a:xfrm>
        <a:custGeom>
          <a:avLst/>
          <a:gdLst/>
          <a:ahLst/>
          <a:cxnLst/>
          <a:rect l="0" t="0" r="0" b="0"/>
          <a:pathLst>
            <a:path>
              <a:moveTo>
                <a:pt x="0" y="0"/>
              </a:moveTo>
              <a:lnTo>
                <a:pt x="0" y="182342"/>
              </a:lnTo>
              <a:lnTo>
                <a:pt x="562234" y="182342"/>
              </a:lnTo>
              <a:lnTo>
                <a:pt x="562234"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263771-D78C-4DF5-AEF4-046D4B4734F1}">
      <dsp:nvSpPr>
        <dsp:cNvPr id="0" name=""/>
        <dsp:cNvSpPr/>
      </dsp:nvSpPr>
      <dsp:spPr>
        <a:xfrm>
          <a:off x="4963393" y="3613983"/>
          <a:ext cx="562234" cy="267572"/>
        </a:xfrm>
        <a:custGeom>
          <a:avLst/>
          <a:gdLst/>
          <a:ahLst/>
          <a:cxnLst/>
          <a:rect l="0" t="0" r="0" b="0"/>
          <a:pathLst>
            <a:path>
              <a:moveTo>
                <a:pt x="562234" y="0"/>
              </a:moveTo>
              <a:lnTo>
                <a:pt x="562234" y="182342"/>
              </a:lnTo>
              <a:lnTo>
                <a:pt x="0" y="182342"/>
              </a:lnTo>
              <a:lnTo>
                <a:pt x="0"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2DA5410-3778-4D7B-AF8A-7BE30B630332}">
      <dsp:nvSpPr>
        <dsp:cNvPr id="0" name=""/>
        <dsp:cNvSpPr/>
      </dsp:nvSpPr>
      <dsp:spPr>
        <a:xfrm>
          <a:off x="5244510" y="2762198"/>
          <a:ext cx="281117" cy="267572"/>
        </a:xfrm>
        <a:custGeom>
          <a:avLst/>
          <a:gdLst/>
          <a:ahLst/>
          <a:cxnLst/>
          <a:rect l="0" t="0" r="0" b="0"/>
          <a:pathLst>
            <a:path>
              <a:moveTo>
                <a:pt x="0" y="0"/>
              </a:moveTo>
              <a:lnTo>
                <a:pt x="0" y="182342"/>
              </a:lnTo>
              <a:lnTo>
                <a:pt x="281117" y="182342"/>
              </a:lnTo>
              <a:lnTo>
                <a:pt x="281117" y="26757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6CF8610-3A59-404F-A591-705B3380E4CA}">
      <dsp:nvSpPr>
        <dsp:cNvPr id="0" name=""/>
        <dsp:cNvSpPr/>
      </dsp:nvSpPr>
      <dsp:spPr>
        <a:xfrm>
          <a:off x="2152222" y="3613983"/>
          <a:ext cx="1686703" cy="267572"/>
        </a:xfrm>
        <a:custGeom>
          <a:avLst/>
          <a:gdLst/>
          <a:ahLst/>
          <a:cxnLst/>
          <a:rect l="0" t="0" r="0" b="0"/>
          <a:pathLst>
            <a:path>
              <a:moveTo>
                <a:pt x="0" y="0"/>
              </a:moveTo>
              <a:lnTo>
                <a:pt x="0" y="182342"/>
              </a:lnTo>
              <a:lnTo>
                <a:pt x="1686703" y="182342"/>
              </a:lnTo>
              <a:lnTo>
                <a:pt x="1686703"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EBBA21-9602-4EC1-A5D0-5DC0CB2EE90A}">
      <dsp:nvSpPr>
        <dsp:cNvPr id="0" name=""/>
        <dsp:cNvSpPr/>
      </dsp:nvSpPr>
      <dsp:spPr>
        <a:xfrm>
          <a:off x="2152222" y="3613983"/>
          <a:ext cx="562234" cy="267572"/>
        </a:xfrm>
        <a:custGeom>
          <a:avLst/>
          <a:gdLst/>
          <a:ahLst/>
          <a:cxnLst/>
          <a:rect l="0" t="0" r="0" b="0"/>
          <a:pathLst>
            <a:path>
              <a:moveTo>
                <a:pt x="0" y="0"/>
              </a:moveTo>
              <a:lnTo>
                <a:pt x="0" y="182342"/>
              </a:lnTo>
              <a:lnTo>
                <a:pt x="562234" y="182342"/>
              </a:lnTo>
              <a:lnTo>
                <a:pt x="562234"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BA88726-2D85-42C9-87CE-21DD0D8C8C17}">
      <dsp:nvSpPr>
        <dsp:cNvPr id="0" name=""/>
        <dsp:cNvSpPr/>
      </dsp:nvSpPr>
      <dsp:spPr>
        <a:xfrm>
          <a:off x="1589987" y="3613983"/>
          <a:ext cx="562234" cy="267572"/>
        </a:xfrm>
        <a:custGeom>
          <a:avLst/>
          <a:gdLst/>
          <a:ahLst/>
          <a:cxnLst/>
          <a:rect l="0" t="0" r="0" b="0"/>
          <a:pathLst>
            <a:path>
              <a:moveTo>
                <a:pt x="562234" y="0"/>
              </a:moveTo>
              <a:lnTo>
                <a:pt x="562234" y="182342"/>
              </a:lnTo>
              <a:lnTo>
                <a:pt x="0" y="182342"/>
              </a:lnTo>
              <a:lnTo>
                <a:pt x="0"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04D01A-6ADC-415C-87E6-1501BE36EA25}">
      <dsp:nvSpPr>
        <dsp:cNvPr id="0" name=""/>
        <dsp:cNvSpPr/>
      </dsp:nvSpPr>
      <dsp:spPr>
        <a:xfrm>
          <a:off x="465519" y="3613983"/>
          <a:ext cx="1686703" cy="267572"/>
        </a:xfrm>
        <a:custGeom>
          <a:avLst/>
          <a:gdLst/>
          <a:ahLst/>
          <a:cxnLst/>
          <a:rect l="0" t="0" r="0" b="0"/>
          <a:pathLst>
            <a:path>
              <a:moveTo>
                <a:pt x="1686703" y="0"/>
              </a:moveTo>
              <a:lnTo>
                <a:pt x="1686703" y="182342"/>
              </a:lnTo>
              <a:lnTo>
                <a:pt x="0" y="182342"/>
              </a:lnTo>
              <a:lnTo>
                <a:pt x="0"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755F43-D841-4CB2-B861-F31D22557DF7}">
      <dsp:nvSpPr>
        <dsp:cNvPr id="0" name=""/>
        <dsp:cNvSpPr/>
      </dsp:nvSpPr>
      <dsp:spPr>
        <a:xfrm>
          <a:off x="2152222" y="2762198"/>
          <a:ext cx="3092288" cy="267572"/>
        </a:xfrm>
        <a:custGeom>
          <a:avLst/>
          <a:gdLst/>
          <a:ahLst/>
          <a:cxnLst/>
          <a:rect l="0" t="0" r="0" b="0"/>
          <a:pathLst>
            <a:path>
              <a:moveTo>
                <a:pt x="3092288" y="0"/>
              </a:moveTo>
              <a:lnTo>
                <a:pt x="3092288" y="182342"/>
              </a:lnTo>
              <a:lnTo>
                <a:pt x="0" y="182342"/>
              </a:lnTo>
              <a:lnTo>
                <a:pt x="0" y="26757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E631050-9F35-44EC-B04A-A3212DEC6393}">
      <dsp:nvSpPr>
        <dsp:cNvPr id="0" name=""/>
        <dsp:cNvSpPr/>
      </dsp:nvSpPr>
      <dsp:spPr>
        <a:xfrm>
          <a:off x="4784501" y="217798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B1136B-0D09-4241-9680-E67694315584}">
      <dsp:nvSpPr>
        <dsp:cNvPr id="0" name=""/>
        <dsp:cNvSpPr/>
      </dsp:nvSpPr>
      <dsp:spPr>
        <a:xfrm>
          <a:off x="4886725" y="227509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CONCESIONARIO</a:t>
          </a:r>
        </a:p>
      </dsp:txBody>
      <dsp:txXfrm>
        <a:off x="4903836" y="2292209"/>
        <a:ext cx="885797" cy="549990"/>
      </dsp:txXfrm>
    </dsp:sp>
    <dsp:sp modelId="{A9431805-E690-4008-B093-59EBD7A413EE}">
      <dsp:nvSpPr>
        <dsp:cNvPr id="0" name=""/>
        <dsp:cNvSpPr/>
      </dsp:nvSpPr>
      <dsp:spPr>
        <a:xfrm>
          <a:off x="1692212" y="3029770"/>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3D65F4-19BB-4AE9-B074-27CA9CF00C76}">
      <dsp:nvSpPr>
        <dsp:cNvPr id="0" name=""/>
        <dsp:cNvSpPr/>
      </dsp:nvSpPr>
      <dsp:spPr>
        <a:xfrm>
          <a:off x="1794436" y="3126883"/>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TALLER</a:t>
          </a:r>
        </a:p>
      </dsp:txBody>
      <dsp:txXfrm>
        <a:off x="1811547" y="3143994"/>
        <a:ext cx="885797" cy="549990"/>
      </dsp:txXfrm>
    </dsp:sp>
    <dsp:sp modelId="{87F260C3-B345-47B0-AE74-2AD9274908BC}">
      <dsp:nvSpPr>
        <dsp:cNvPr id="0" name=""/>
        <dsp:cNvSpPr/>
      </dsp:nvSpPr>
      <dsp:spPr>
        <a:xfrm>
          <a:off x="5509"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A75930-0839-42C5-A238-C3426A334A6E}">
      <dsp:nvSpPr>
        <dsp:cNvPr id="0" name=""/>
        <dsp:cNvSpPr/>
      </dsp:nvSpPr>
      <dsp:spPr>
        <a:xfrm>
          <a:off x="107733"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COCHES</a:t>
          </a:r>
        </a:p>
      </dsp:txBody>
      <dsp:txXfrm>
        <a:off x="124844" y="3995779"/>
        <a:ext cx="885797" cy="549990"/>
      </dsp:txXfrm>
    </dsp:sp>
    <dsp:sp modelId="{B9D7DBEE-6C70-476D-97FE-4986B8FD1383}">
      <dsp:nvSpPr>
        <dsp:cNvPr id="0" name=""/>
        <dsp:cNvSpPr/>
      </dsp:nvSpPr>
      <dsp:spPr>
        <a:xfrm>
          <a:off x="1129977"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00AAF9D-CE62-4F98-8A10-88F91812956D}">
      <dsp:nvSpPr>
        <dsp:cNvPr id="0" name=""/>
        <dsp:cNvSpPr/>
      </dsp:nvSpPr>
      <dsp:spPr>
        <a:xfrm>
          <a:off x="1232202"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COCHES ELECTRICOS</a:t>
          </a:r>
        </a:p>
      </dsp:txBody>
      <dsp:txXfrm>
        <a:off x="1249313" y="3995779"/>
        <a:ext cx="885797" cy="549990"/>
      </dsp:txXfrm>
    </dsp:sp>
    <dsp:sp modelId="{4BF46CBB-6DAB-4E18-B54B-C48B2A94B816}">
      <dsp:nvSpPr>
        <dsp:cNvPr id="0" name=""/>
        <dsp:cNvSpPr/>
      </dsp:nvSpPr>
      <dsp:spPr>
        <a:xfrm>
          <a:off x="2254446"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AF4A7E1-FBF2-4A62-863E-447DE380E82A}">
      <dsp:nvSpPr>
        <dsp:cNvPr id="0" name=""/>
        <dsp:cNvSpPr/>
      </dsp:nvSpPr>
      <dsp:spPr>
        <a:xfrm>
          <a:off x="2356670"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CAMIONES</a:t>
          </a:r>
        </a:p>
      </dsp:txBody>
      <dsp:txXfrm>
        <a:off x="2373781" y="3995779"/>
        <a:ext cx="885797" cy="549990"/>
      </dsp:txXfrm>
    </dsp:sp>
    <dsp:sp modelId="{DC8B3071-AF1C-4F96-AEC0-F3E8C8F2A5E7}">
      <dsp:nvSpPr>
        <dsp:cNvPr id="0" name=""/>
        <dsp:cNvSpPr/>
      </dsp:nvSpPr>
      <dsp:spPr>
        <a:xfrm>
          <a:off x="3378915"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10F886-ED49-45C6-9C39-BCCDB02C6EC6}">
      <dsp:nvSpPr>
        <dsp:cNvPr id="0" name=""/>
        <dsp:cNvSpPr/>
      </dsp:nvSpPr>
      <dsp:spPr>
        <a:xfrm>
          <a:off x="3481139"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MOTOS</a:t>
          </a:r>
        </a:p>
      </dsp:txBody>
      <dsp:txXfrm>
        <a:off x="3498250" y="3995779"/>
        <a:ext cx="885797" cy="549990"/>
      </dsp:txXfrm>
    </dsp:sp>
    <dsp:sp modelId="{0E8FDA06-929C-406A-A54A-C0C649C43F0E}">
      <dsp:nvSpPr>
        <dsp:cNvPr id="0" name=""/>
        <dsp:cNvSpPr/>
      </dsp:nvSpPr>
      <dsp:spPr>
        <a:xfrm>
          <a:off x="5065618" y="3029770"/>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876C1C-5D47-473B-8FA1-36E70629FCE3}">
      <dsp:nvSpPr>
        <dsp:cNvPr id="0" name=""/>
        <dsp:cNvSpPr/>
      </dsp:nvSpPr>
      <dsp:spPr>
        <a:xfrm>
          <a:off x="5167842" y="3126883"/>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VENTA</a:t>
          </a:r>
        </a:p>
      </dsp:txBody>
      <dsp:txXfrm>
        <a:off x="5184953" y="3143994"/>
        <a:ext cx="885797" cy="549990"/>
      </dsp:txXfrm>
    </dsp:sp>
    <dsp:sp modelId="{C0A0FC52-E527-4F08-BAD4-38E4EED6B3DE}">
      <dsp:nvSpPr>
        <dsp:cNvPr id="0" name=""/>
        <dsp:cNvSpPr/>
      </dsp:nvSpPr>
      <dsp:spPr>
        <a:xfrm>
          <a:off x="4503383"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9D408B0-3D73-43DC-AD47-A979CAB37454}">
      <dsp:nvSpPr>
        <dsp:cNvPr id="0" name=""/>
        <dsp:cNvSpPr/>
      </dsp:nvSpPr>
      <dsp:spPr>
        <a:xfrm>
          <a:off x="4605608"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VEHÍCULOS NUEVOS</a:t>
          </a:r>
        </a:p>
      </dsp:txBody>
      <dsp:txXfrm>
        <a:off x="4622719" y="3995779"/>
        <a:ext cx="885797" cy="549990"/>
      </dsp:txXfrm>
    </dsp:sp>
    <dsp:sp modelId="{E8E6C853-EDEE-47E9-B92F-4318F352D48B}">
      <dsp:nvSpPr>
        <dsp:cNvPr id="0" name=""/>
        <dsp:cNvSpPr/>
      </dsp:nvSpPr>
      <dsp:spPr>
        <a:xfrm>
          <a:off x="5627852"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CF17C8-5F38-4E70-B92F-5E2C8E9362D4}">
      <dsp:nvSpPr>
        <dsp:cNvPr id="0" name=""/>
        <dsp:cNvSpPr/>
      </dsp:nvSpPr>
      <dsp:spPr>
        <a:xfrm>
          <a:off x="5730076"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VEHÍCULOS OCASIÓN</a:t>
          </a:r>
        </a:p>
      </dsp:txBody>
      <dsp:txXfrm>
        <a:off x="5747187" y="3995779"/>
        <a:ext cx="885797" cy="549990"/>
      </dsp:txXfrm>
    </dsp:sp>
    <dsp:sp modelId="{5E0AB3C8-AE88-4DDB-84B9-CD6CA8E81711}">
      <dsp:nvSpPr>
        <dsp:cNvPr id="0" name=""/>
        <dsp:cNvSpPr/>
      </dsp:nvSpPr>
      <dsp:spPr>
        <a:xfrm>
          <a:off x="7876789" y="3029770"/>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E9EB3A-0885-45EC-A01A-801A4D2A9044}">
      <dsp:nvSpPr>
        <dsp:cNvPr id="0" name=""/>
        <dsp:cNvSpPr/>
      </dsp:nvSpPr>
      <dsp:spPr>
        <a:xfrm>
          <a:off x="7979014" y="3126883"/>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ADMINISTRACIÓN</a:t>
          </a:r>
        </a:p>
      </dsp:txBody>
      <dsp:txXfrm>
        <a:off x="7996125" y="3143994"/>
        <a:ext cx="885797" cy="549990"/>
      </dsp:txXfrm>
    </dsp:sp>
    <dsp:sp modelId="{8A205514-042A-4F0E-95DD-6664A6FD7FAE}">
      <dsp:nvSpPr>
        <dsp:cNvPr id="0" name=""/>
        <dsp:cNvSpPr/>
      </dsp:nvSpPr>
      <dsp:spPr>
        <a:xfrm>
          <a:off x="6752321"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44A0E-B8DE-49A3-9E17-46E5406BD7C9}">
      <dsp:nvSpPr>
        <dsp:cNvPr id="0" name=""/>
        <dsp:cNvSpPr/>
      </dsp:nvSpPr>
      <dsp:spPr>
        <a:xfrm>
          <a:off x="6854545"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NOMINAS</a:t>
          </a:r>
        </a:p>
      </dsp:txBody>
      <dsp:txXfrm>
        <a:off x="6871656" y="3995779"/>
        <a:ext cx="885797" cy="549990"/>
      </dsp:txXfrm>
    </dsp:sp>
    <dsp:sp modelId="{29DC7479-2B3A-40EF-9210-4BC223746750}">
      <dsp:nvSpPr>
        <dsp:cNvPr id="0" name=""/>
        <dsp:cNvSpPr/>
      </dsp:nvSpPr>
      <dsp:spPr>
        <a:xfrm>
          <a:off x="7876789"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D0ACDA-7876-4D7D-AA57-C5A778569B4E}">
      <dsp:nvSpPr>
        <dsp:cNvPr id="0" name=""/>
        <dsp:cNvSpPr/>
      </dsp:nvSpPr>
      <dsp:spPr>
        <a:xfrm>
          <a:off x="7979014"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COMERCIAL</a:t>
          </a:r>
        </a:p>
      </dsp:txBody>
      <dsp:txXfrm>
        <a:off x="7996125" y="3995779"/>
        <a:ext cx="885797" cy="549990"/>
      </dsp:txXfrm>
    </dsp:sp>
    <dsp:sp modelId="{33B5C4F8-0816-4B81-8998-A22A78F1C694}">
      <dsp:nvSpPr>
        <dsp:cNvPr id="0" name=""/>
        <dsp:cNvSpPr/>
      </dsp:nvSpPr>
      <dsp:spPr>
        <a:xfrm>
          <a:off x="9001258"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685B8D-334C-487F-9307-B5E79FE248EC}">
      <dsp:nvSpPr>
        <dsp:cNvPr id="0" name=""/>
        <dsp:cNvSpPr/>
      </dsp:nvSpPr>
      <dsp:spPr>
        <a:xfrm>
          <a:off x="9103483"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PAGOS/COBROS</a:t>
          </a:r>
        </a:p>
      </dsp:txBody>
      <dsp:txXfrm>
        <a:off x="9120594" y="3995779"/>
        <a:ext cx="885797" cy="5499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FE8BF9-A15E-4D5D-A96C-D1D67599505F}">
      <dsp:nvSpPr>
        <dsp:cNvPr id="0" name=""/>
        <dsp:cNvSpPr/>
      </dsp:nvSpPr>
      <dsp:spPr>
        <a:xfrm>
          <a:off x="8336799" y="3613983"/>
          <a:ext cx="1124468" cy="267572"/>
        </a:xfrm>
        <a:custGeom>
          <a:avLst/>
          <a:gdLst/>
          <a:ahLst/>
          <a:cxnLst/>
          <a:rect l="0" t="0" r="0" b="0"/>
          <a:pathLst>
            <a:path>
              <a:moveTo>
                <a:pt x="0" y="0"/>
              </a:moveTo>
              <a:lnTo>
                <a:pt x="0" y="182342"/>
              </a:lnTo>
              <a:lnTo>
                <a:pt x="1124468" y="182342"/>
              </a:lnTo>
              <a:lnTo>
                <a:pt x="1124468"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45161FB-4AB3-4F98-9B8C-DD3D37D64AAD}">
      <dsp:nvSpPr>
        <dsp:cNvPr id="0" name=""/>
        <dsp:cNvSpPr/>
      </dsp:nvSpPr>
      <dsp:spPr>
        <a:xfrm>
          <a:off x="8291079" y="3613983"/>
          <a:ext cx="91440" cy="267572"/>
        </a:xfrm>
        <a:custGeom>
          <a:avLst/>
          <a:gdLst/>
          <a:ahLst/>
          <a:cxnLst/>
          <a:rect l="0" t="0" r="0" b="0"/>
          <a:pathLst>
            <a:path>
              <a:moveTo>
                <a:pt x="45720" y="0"/>
              </a:moveTo>
              <a:lnTo>
                <a:pt x="45720"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8F33233-7357-4270-8F6A-4E344C2B5083}">
      <dsp:nvSpPr>
        <dsp:cNvPr id="0" name=""/>
        <dsp:cNvSpPr/>
      </dsp:nvSpPr>
      <dsp:spPr>
        <a:xfrm>
          <a:off x="7212331" y="3613983"/>
          <a:ext cx="1124468" cy="267572"/>
        </a:xfrm>
        <a:custGeom>
          <a:avLst/>
          <a:gdLst/>
          <a:ahLst/>
          <a:cxnLst/>
          <a:rect l="0" t="0" r="0" b="0"/>
          <a:pathLst>
            <a:path>
              <a:moveTo>
                <a:pt x="1124468" y="0"/>
              </a:moveTo>
              <a:lnTo>
                <a:pt x="1124468" y="182342"/>
              </a:lnTo>
              <a:lnTo>
                <a:pt x="0" y="182342"/>
              </a:lnTo>
              <a:lnTo>
                <a:pt x="0"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13E3111-2CEE-4C8C-9A97-AA55D93B4BBC}">
      <dsp:nvSpPr>
        <dsp:cNvPr id="0" name=""/>
        <dsp:cNvSpPr/>
      </dsp:nvSpPr>
      <dsp:spPr>
        <a:xfrm>
          <a:off x="5244510" y="2762198"/>
          <a:ext cx="3092288" cy="267572"/>
        </a:xfrm>
        <a:custGeom>
          <a:avLst/>
          <a:gdLst/>
          <a:ahLst/>
          <a:cxnLst/>
          <a:rect l="0" t="0" r="0" b="0"/>
          <a:pathLst>
            <a:path>
              <a:moveTo>
                <a:pt x="0" y="0"/>
              </a:moveTo>
              <a:lnTo>
                <a:pt x="0" y="182342"/>
              </a:lnTo>
              <a:lnTo>
                <a:pt x="3092288" y="182342"/>
              </a:lnTo>
              <a:lnTo>
                <a:pt x="3092288" y="26757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A9CFA7-1E93-46DD-A0BC-D30871487D94}">
      <dsp:nvSpPr>
        <dsp:cNvPr id="0" name=""/>
        <dsp:cNvSpPr/>
      </dsp:nvSpPr>
      <dsp:spPr>
        <a:xfrm>
          <a:off x="5525628" y="3613983"/>
          <a:ext cx="562234" cy="267572"/>
        </a:xfrm>
        <a:custGeom>
          <a:avLst/>
          <a:gdLst/>
          <a:ahLst/>
          <a:cxnLst/>
          <a:rect l="0" t="0" r="0" b="0"/>
          <a:pathLst>
            <a:path>
              <a:moveTo>
                <a:pt x="0" y="0"/>
              </a:moveTo>
              <a:lnTo>
                <a:pt x="0" y="182342"/>
              </a:lnTo>
              <a:lnTo>
                <a:pt x="562234" y="182342"/>
              </a:lnTo>
              <a:lnTo>
                <a:pt x="562234"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263771-D78C-4DF5-AEF4-046D4B4734F1}">
      <dsp:nvSpPr>
        <dsp:cNvPr id="0" name=""/>
        <dsp:cNvSpPr/>
      </dsp:nvSpPr>
      <dsp:spPr>
        <a:xfrm>
          <a:off x="4963393" y="3613983"/>
          <a:ext cx="562234" cy="267572"/>
        </a:xfrm>
        <a:custGeom>
          <a:avLst/>
          <a:gdLst/>
          <a:ahLst/>
          <a:cxnLst/>
          <a:rect l="0" t="0" r="0" b="0"/>
          <a:pathLst>
            <a:path>
              <a:moveTo>
                <a:pt x="562234" y="0"/>
              </a:moveTo>
              <a:lnTo>
                <a:pt x="562234" y="182342"/>
              </a:lnTo>
              <a:lnTo>
                <a:pt x="0" y="182342"/>
              </a:lnTo>
              <a:lnTo>
                <a:pt x="0"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2DA5410-3778-4D7B-AF8A-7BE30B630332}">
      <dsp:nvSpPr>
        <dsp:cNvPr id="0" name=""/>
        <dsp:cNvSpPr/>
      </dsp:nvSpPr>
      <dsp:spPr>
        <a:xfrm>
          <a:off x="5244510" y="2762198"/>
          <a:ext cx="281117" cy="267572"/>
        </a:xfrm>
        <a:custGeom>
          <a:avLst/>
          <a:gdLst/>
          <a:ahLst/>
          <a:cxnLst/>
          <a:rect l="0" t="0" r="0" b="0"/>
          <a:pathLst>
            <a:path>
              <a:moveTo>
                <a:pt x="0" y="0"/>
              </a:moveTo>
              <a:lnTo>
                <a:pt x="0" y="182342"/>
              </a:lnTo>
              <a:lnTo>
                <a:pt x="281117" y="182342"/>
              </a:lnTo>
              <a:lnTo>
                <a:pt x="281117" y="26757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6CF8610-3A59-404F-A591-705B3380E4CA}">
      <dsp:nvSpPr>
        <dsp:cNvPr id="0" name=""/>
        <dsp:cNvSpPr/>
      </dsp:nvSpPr>
      <dsp:spPr>
        <a:xfrm>
          <a:off x="2152222" y="3613983"/>
          <a:ext cx="1686703" cy="267572"/>
        </a:xfrm>
        <a:custGeom>
          <a:avLst/>
          <a:gdLst/>
          <a:ahLst/>
          <a:cxnLst/>
          <a:rect l="0" t="0" r="0" b="0"/>
          <a:pathLst>
            <a:path>
              <a:moveTo>
                <a:pt x="0" y="0"/>
              </a:moveTo>
              <a:lnTo>
                <a:pt x="0" y="182342"/>
              </a:lnTo>
              <a:lnTo>
                <a:pt x="1686703" y="182342"/>
              </a:lnTo>
              <a:lnTo>
                <a:pt x="1686703"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EBBA21-9602-4EC1-A5D0-5DC0CB2EE90A}">
      <dsp:nvSpPr>
        <dsp:cNvPr id="0" name=""/>
        <dsp:cNvSpPr/>
      </dsp:nvSpPr>
      <dsp:spPr>
        <a:xfrm>
          <a:off x="2152222" y="3613983"/>
          <a:ext cx="562234" cy="267572"/>
        </a:xfrm>
        <a:custGeom>
          <a:avLst/>
          <a:gdLst/>
          <a:ahLst/>
          <a:cxnLst/>
          <a:rect l="0" t="0" r="0" b="0"/>
          <a:pathLst>
            <a:path>
              <a:moveTo>
                <a:pt x="0" y="0"/>
              </a:moveTo>
              <a:lnTo>
                <a:pt x="0" y="182342"/>
              </a:lnTo>
              <a:lnTo>
                <a:pt x="562234" y="182342"/>
              </a:lnTo>
              <a:lnTo>
                <a:pt x="562234"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BA88726-2D85-42C9-87CE-21DD0D8C8C17}">
      <dsp:nvSpPr>
        <dsp:cNvPr id="0" name=""/>
        <dsp:cNvSpPr/>
      </dsp:nvSpPr>
      <dsp:spPr>
        <a:xfrm>
          <a:off x="1589987" y="3613983"/>
          <a:ext cx="562234" cy="267572"/>
        </a:xfrm>
        <a:custGeom>
          <a:avLst/>
          <a:gdLst/>
          <a:ahLst/>
          <a:cxnLst/>
          <a:rect l="0" t="0" r="0" b="0"/>
          <a:pathLst>
            <a:path>
              <a:moveTo>
                <a:pt x="562234" y="0"/>
              </a:moveTo>
              <a:lnTo>
                <a:pt x="562234" y="182342"/>
              </a:lnTo>
              <a:lnTo>
                <a:pt x="0" y="182342"/>
              </a:lnTo>
              <a:lnTo>
                <a:pt x="0"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04D01A-6ADC-415C-87E6-1501BE36EA25}">
      <dsp:nvSpPr>
        <dsp:cNvPr id="0" name=""/>
        <dsp:cNvSpPr/>
      </dsp:nvSpPr>
      <dsp:spPr>
        <a:xfrm>
          <a:off x="465519" y="3613983"/>
          <a:ext cx="1686703" cy="267572"/>
        </a:xfrm>
        <a:custGeom>
          <a:avLst/>
          <a:gdLst/>
          <a:ahLst/>
          <a:cxnLst/>
          <a:rect l="0" t="0" r="0" b="0"/>
          <a:pathLst>
            <a:path>
              <a:moveTo>
                <a:pt x="1686703" y="0"/>
              </a:moveTo>
              <a:lnTo>
                <a:pt x="1686703" y="182342"/>
              </a:lnTo>
              <a:lnTo>
                <a:pt x="0" y="182342"/>
              </a:lnTo>
              <a:lnTo>
                <a:pt x="0" y="2675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755F43-D841-4CB2-B861-F31D22557DF7}">
      <dsp:nvSpPr>
        <dsp:cNvPr id="0" name=""/>
        <dsp:cNvSpPr/>
      </dsp:nvSpPr>
      <dsp:spPr>
        <a:xfrm>
          <a:off x="2152222" y="2762198"/>
          <a:ext cx="3092288" cy="267572"/>
        </a:xfrm>
        <a:custGeom>
          <a:avLst/>
          <a:gdLst/>
          <a:ahLst/>
          <a:cxnLst/>
          <a:rect l="0" t="0" r="0" b="0"/>
          <a:pathLst>
            <a:path>
              <a:moveTo>
                <a:pt x="3092288" y="0"/>
              </a:moveTo>
              <a:lnTo>
                <a:pt x="3092288" y="182342"/>
              </a:lnTo>
              <a:lnTo>
                <a:pt x="0" y="182342"/>
              </a:lnTo>
              <a:lnTo>
                <a:pt x="0" y="26757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E631050-9F35-44EC-B04A-A3212DEC6393}">
      <dsp:nvSpPr>
        <dsp:cNvPr id="0" name=""/>
        <dsp:cNvSpPr/>
      </dsp:nvSpPr>
      <dsp:spPr>
        <a:xfrm>
          <a:off x="4784501" y="217798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B1136B-0D09-4241-9680-E67694315584}">
      <dsp:nvSpPr>
        <dsp:cNvPr id="0" name=""/>
        <dsp:cNvSpPr/>
      </dsp:nvSpPr>
      <dsp:spPr>
        <a:xfrm>
          <a:off x="4886725" y="227509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CONCESIONARIO</a:t>
          </a:r>
        </a:p>
      </dsp:txBody>
      <dsp:txXfrm>
        <a:off x="4903836" y="2292209"/>
        <a:ext cx="885797" cy="549990"/>
      </dsp:txXfrm>
    </dsp:sp>
    <dsp:sp modelId="{A9431805-E690-4008-B093-59EBD7A413EE}">
      <dsp:nvSpPr>
        <dsp:cNvPr id="0" name=""/>
        <dsp:cNvSpPr/>
      </dsp:nvSpPr>
      <dsp:spPr>
        <a:xfrm>
          <a:off x="1692212" y="3029770"/>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3D65F4-19BB-4AE9-B074-27CA9CF00C76}">
      <dsp:nvSpPr>
        <dsp:cNvPr id="0" name=""/>
        <dsp:cNvSpPr/>
      </dsp:nvSpPr>
      <dsp:spPr>
        <a:xfrm>
          <a:off x="1794436" y="3126883"/>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TALLER</a:t>
          </a:r>
        </a:p>
      </dsp:txBody>
      <dsp:txXfrm>
        <a:off x="1811547" y="3143994"/>
        <a:ext cx="885797" cy="549990"/>
      </dsp:txXfrm>
    </dsp:sp>
    <dsp:sp modelId="{87F260C3-B345-47B0-AE74-2AD9274908BC}">
      <dsp:nvSpPr>
        <dsp:cNvPr id="0" name=""/>
        <dsp:cNvSpPr/>
      </dsp:nvSpPr>
      <dsp:spPr>
        <a:xfrm>
          <a:off x="5509"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A75930-0839-42C5-A238-C3426A334A6E}">
      <dsp:nvSpPr>
        <dsp:cNvPr id="0" name=""/>
        <dsp:cNvSpPr/>
      </dsp:nvSpPr>
      <dsp:spPr>
        <a:xfrm>
          <a:off x="107733"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COCHES</a:t>
          </a:r>
        </a:p>
      </dsp:txBody>
      <dsp:txXfrm>
        <a:off x="124844" y="3995779"/>
        <a:ext cx="885797" cy="549990"/>
      </dsp:txXfrm>
    </dsp:sp>
    <dsp:sp modelId="{B9D7DBEE-6C70-476D-97FE-4986B8FD1383}">
      <dsp:nvSpPr>
        <dsp:cNvPr id="0" name=""/>
        <dsp:cNvSpPr/>
      </dsp:nvSpPr>
      <dsp:spPr>
        <a:xfrm>
          <a:off x="1129977"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00AAF9D-CE62-4F98-8A10-88F91812956D}">
      <dsp:nvSpPr>
        <dsp:cNvPr id="0" name=""/>
        <dsp:cNvSpPr/>
      </dsp:nvSpPr>
      <dsp:spPr>
        <a:xfrm>
          <a:off x="1232202"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COCHES ELECTRICOS</a:t>
          </a:r>
        </a:p>
      </dsp:txBody>
      <dsp:txXfrm>
        <a:off x="1249313" y="3995779"/>
        <a:ext cx="885797" cy="549990"/>
      </dsp:txXfrm>
    </dsp:sp>
    <dsp:sp modelId="{4BF46CBB-6DAB-4E18-B54B-C48B2A94B816}">
      <dsp:nvSpPr>
        <dsp:cNvPr id="0" name=""/>
        <dsp:cNvSpPr/>
      </dsp:nvSpPr>
      <dsp:spPr>
        <a:xfrm>
          <a:off x="2254446"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AF4A7E1-FBF2-4A62-863E-447DE380E82A}">
      <dsp:nvSpPr>
        <dsp:cNvPr id="0" name=""/>
        <dsp:cNvSpPr/>
      </dsp:nvSpPr>
      <dsp:spPr>
        <a:xfrm>
          <a:off x="2356670"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CAMIONES</a:t>
          </a:r>
        </a:p>
      </dsp:txBody>
      <dsp:txXfrm>
        <a:off x="2373781" y="3995779"/>
        <a:ext cx="885797" cy="549990"/>
      </dsp:txXfrm>
    </dsp:sp>
    <dsp:sp modelId="{DC8B3071-AF1C-4F96-AEC0-F3E8C8F2A5E7}">
      <dsp:nvSpPr>
        <dsp:cNvPr id="0" name=""/>
        <dsp:cNvSpPr/>
      </dsp:nvSpPr>
      <dsp:spPr>
        <a:xfrm>
          <a:off x="3378915"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10F886-ED49-45C6-9C39-BCCDB02C6EC6}">
      <dsp:nvSpPr>
        <dsp:cNvPr id="0" name=""/>
        <dsp:cNvSpPr/>
      </dsp:nvSpPr>
      <dsp:spPr>
        <a:xfrm>
          <a:off x="3481139"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MOTOS</a:t>
          </a:r>
        </a:p>
      </dsp:txBody>
      <dsp:txXfrm>
        <a:off x="3498250" y="3995779"/>
        <a:ext cx="885797" cy="549990"/>
      </dsp:txXfrm>
    </dsp:sp>
    <dsp:sp modelId="{0E8FDA06-929C-406A-A54A-C0C649C43F0E}">
      <dsp:nvSpPr>
        <dsp:cNvPr id="0" name=""/>
        <dsp:cNvSpPr/>
      </dsp:nvSpPr>
      <dsp:spPr>
        <a:xfrm>
          <a:off x="5065618" y="3029770"/>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876C1C-5D47-473B-8FA1-36E70629FCE3}">
      <dsp:nvSpPr>
        <dsp:cNvPr id="0" name=""/>
        <dsp:cNvSpPr/>
      </dsp:nvSpPr>
      <dsp:spPr>
        <a:xfrm>
          <a:off x="5167842" y="3126883"/>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VENTA</a:t>
          </a:r>
        </a:p>
      </dsp:txBody>
      <dsp:txXfrm>
        <a:off x="5184953" y="3143994"/>
        <a:ext cx="885797" cy="549990"/>
      </dsp:txXfrm>
    </dsp:sp>
    <dsp:sp modelId="{C0A0FC52-E527-4F08-BAD4-38E4EED6B3DE}">
      <dsp:nvSpPr>
        <dsp:cNvPr id="0" name=""/>
        <dsp:cNvSpPr/>
      </dsp:nvSpPr>
      <dsp:spPr>
        <a:xfrm>
          <a:off x="4503383"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9D408B0-3D73-43DC-AD47-A979CAB37454}">
      <dsp:nvSpPr>
        <dsp:cNvPr id="0" name=""/>
        <dsp:cNvSpPr/>
      </dsp:nvSpPr>
      <dsp:spPr>
        <a:xfrm>
          <a:off x="4605608"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VEHÍCULOS NUEVOS</a:t>
          </a:r>
        </a:p>
      </dsp:txBody>
      <dsp:txXfrm>
        <a:off x="4622719" y="3995779"/>
        <a:ext cx="885797" cy="549990"/>
      </dsp:txXfrm>
    </dsp:sp>
    <dsp:sp modelId="{E8E6C853-EDEE-47E9-B92F-4318F352D48B}">
      <dsp:nvSpPr>
        <dsp:cNvPr id="0" name=""/>
        <dsp:cNvSpPr/>
      </dsp:nvSpPr>
      <dsp:spPr>
        <a:xfrm>
          <a:off x="5627852"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CF17C8-5F38-4E70-B92F-5E2C8E9362D4}">
      <dsp:nvSpPr>
        <dsp:cNvPr id="0" name=""/>
        <dsp:cNvSpPr/>
      </dsp:nvSpPr>
      <dsp:spPr>
        <a:xfrm>
          <a:off x="5730076"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VEHÍCULOS OCASIÓN</a:t>
          </a:r>
        </a:p>
      </dsp:txBody>
      <dsp:txXfrm>
        <a:off x="5747187" y="3995779"/>
        <a:ext cx="885797" cy="549990"/>
      </dsp:txXfrm>
    </dsp:sp>
    <dsp:sp modelId="{5E0AB3C8-AE88-4DDB-84B9-CD6CA8E81711}">
      <dsp:nvSpPr>
        <dsp:cNvPr id="0" name=""/>
        <dsp:cNvSpPr/>
      </dsp:nvSpPr>
      <dsp:spPr>
        <a:xfrm>
          <a:off x="7876789" y="3029770"/>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E9EB3A-0885-45EC-A01A-801A4D2A9044}">
      <dsp:nvSpPr>
        <dsp:cNvPr id="0" name=""/>
        <dsp:cNvSpPr/>
      </dsp:nvSpPr>
      <dsp:spPr>
        <a:xfrm>
          <a:off x="7979014" y="3126883"/>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ADMINISTRACIÓN</a:t>
          </a:r>
        </a:p>
      </dsp:txBody>
      <dsp:txXfrm>
        <a:off x="7996125" y="3143994"/>
        <a:ext cx="885797" cy="549990"/>
      </dsp:txXfrm>
    </dsp:sp>
    <dsp:sp modelId="{8A205514-042A-4F0E-95DD-6664A6FD7FAE}">
      <dsp:nvSpPr>
        <dsp:cNvPr id="0" name=""/>
        <dsp:cNvSpPr/>
      </dsp:nvSpPr>
      <dsp:spPr>
        <a:xfrm>
          <a:off x="6752321"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44A0E-B8DE-49A3-9E17-46E5406BD7C9}">
      <dsp:nvSpPr>
        <dsp:cNvPr id="0" name=""/>
        <dsp:cNvSpPr/>
      </dsp:nvSpPr>
      <dsp:spPr>
        <a:xfrm>
          <a:off x="6854545"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NOMINAS</a:t>
          </a:r>
        </a:p>
      </dsp:txBody>
      <dsp:txXfrm>
        <a:off x="6871656" y="3995779"/>
        <a:ext cx="885797" cy="549990"/>
      </dsp:txXfrm>
    </dsp:sp>
    <dsp:sp modelId="{29DC7479-2B3A-40EF-9210-4BC223746750}">
      <dsp:nvSpPr>
        <dsp:cNvPr id="0" name=""/>
        <dsp:cNvSpPr/>
      </dsp:nvSpPr>
      <dsp:spPr>
        <a:xfrm>
          <a:off x="7876789"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D0ACDA-7876-4D7D-AA57-C5A778569B4E}">
      <dsp:nvSpPr>
        <dsp:cNvPr id="0" name=""/>
        <dsp:cNvSpPr/>
      </dsp:nvSpPr>
      <dsp:spPr>
        <a:xfrm>
          <a:off x="7979014"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COMERCIAL</a:t>
          </a:r>
        </a:p>
      </dsp:txBody>
      <dsp:txXfrm>
        <a:off x="7996125" y="3995779"/>
        <a:ext cx="885797" cy="549990"/>
      </dsp:txXfrm>
    </dsp:sp>
    <dsp:sp modelId="{33B5C4F8-0816-4B81-8998-A22A78F1C694}">
      <dsp:nvSpPr>
        <dsp:cNvPr id="0" name=""/>
        <dsp:cNvSpPr/>
      </dsp:nvSpPr>
      <dsp:spPr>
        <a:xfrm>
          <a:off x="9001258" y="3881555"/>
          <a:ext cx="920019" cy="5842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685B8D-334C-487F-9307-B5E79FE248EC}">
      <dsp:nvSpPr>
        <dsp:cNvPr id="0" name=""/>
        <dsp:cNvSpPr/>
      </dsp:nvSpPr>
      <dsp:spPr>
        <a:xfrm>
          <a:off x="9103483" y="3978668"/>
          <a:ext cx="920019" cy="5842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s-ES" sz="700" kern="1200" dirty="0"/>
            <a:t>PAGOS/COBROS</a:t>
          </a:r>
        </a:p>
      </dsp:txBody>
      <dsp:txXfrm>
        <a:off x="9120594" y="3995779"/>
        <a:ext cx="885797" cy="54999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E24F2345-EC98-4DA1-BEDE-E955624755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dirty="0"/>
          </a:p>
        </p:txBody>
      </p:sp>
      <p:sp>
        <p:nvSpPr>
          <p:cNvPr id="3" name="Marcador de fecha 2">
            <a:extLst>
              <a:ext uri="{FF2B5EF4-FFF2-40B4-BE49-F238E27FC236}">
                <a16:creationId xmlns:a16="http://schemas.microsoft.com/office/drawing/2014/main" id="{CC33E638-B8D4-466B-AD53-47551EDA16C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736BE0C-1B25-45CE-95C9-D4524C9D317E}" type="datetime1">
              <a:rPr lang="es-ES" smtClean="0"/>
              <a:t>20/07/2023</a:t>
            </a:fld>
            <a:endParaRPr lang="es-ES" dirty="0"/>
          </a:p>
        </p:txBody>
      </p:sp>
      <p:sp>
        <p:nvSpPr>
          <p:cNvPr id="4" name="Marcador de pie de página 3">
            <a:extLst>
              <a:ext uri="{FF2B5EF4-FFF2-40B4-BE49-F238E27FC236}">
                <a16:creationId xmlns:a16="http://schemas.microsoft.com/office/drawing/2014/main" id="{C2889FA8-6777-4B9D-A1A9-C7DBF5FEA9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dirty="0"/>
          </a:p>
        </p:txBody>
      </p:sp>
      <p:sp>
        <p:nvSpPr>
          <p:cNvPr id="5" name="Marcador de posición de número de diapositiva 4">
            <a:extLst>
              <a:ext uri="{FF2B5EF4-FFF2-40B4-BE49-F238E27FC236}">
                <a16:creationId xmlns:a16="http://schemas.microsoft.com/office/drawing/2014/main" id="{404C72C3-43D9-4379-9293-03F53C8488E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A9E2DD4-2E30-4434-A427-2EC50491079F}" type="slidenum">
              <a:rPr lang="es-ES" smtClean="0"/>
              <a:t>‹Nº›</a:t>
            </a:fld>
            <a:endParaRPr lang="es-ES" dirty="0"/>
          </a:p>
        </p:txBody>
      </p:sp>
    </p:spTree>
    <p:extLst>
      <p:ext uri="{BB962C8B-B14F-4D97-AF65-F5344CB8AC3E}">
        <p14:creationId xmlns:p14="http://schemas.microsoft.com/office/powerpoint/2010/main" val="241037313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eg>
</file>

<file path=ppt/media/image12.jpg>
</file>

<file path=ppt/media/image13.png>
</file>

<file path=ppt/media/image14.jpg>
</file>

<file path=ppt/media/image15.jpeg>
</file>

<file path=ppt/media/image16.png>
</file>

<file path=ppt/media/image17.png>
</file>

<file path=ppt/media/image18.png>
</file>

<file path=ppt/media/image19.jp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4.jpe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78496A05-01AE-4316-8AE9-CC47A2CB5F9D}" type="datetime1">
              <a:rPr lang="es-ES" noProof="0" smtClean="0"/>
              <a:t>20/07/2023</a:t>
            </a:fld>
            <a:endParaRPr lang="es-ES" noProof="0"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68375C1-7C5C-42A2-80F2-05631BB3764E}" type="slidenum">
              <a:rPr lang="es-ES" noProof="0" smtClean="0"/>
              <a:t>‹Nº›</a:t>
            </a:fld>
            <a:endParaRPr lang="es-ES" noProof="0" dirty="0"/>
          </a:p>
        </p:txBody>
      </p:sp>
    </p:spTree>
    <p:extLst>
      <p:ext uri="{BB962C8B-B14F-4D97-AF65-F5344CB8AC3E}">
        <p14:creationId xmlns:p14="http://schemas.microsoft.com/office/powerpoint/2010/main" val="357255459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5"/>
          </p:nvPr>
        </p:nvSpPr>
        <p:spPr/>
        <p:txBody>
          <a:bodyPr rtlCol="0"/>
          <a:lstStyle/>
          <a:p>
            <a:pPr rtl="0"/>
            <a:fld id="{168375C1-7C5C-42A2-80F2-05631BB3764E}" type="slidenum">
              <a:rPr lang="es-ES" smtClean="0"/>
              <a:t>1</a:t>
            </a:fld>
            <a:endParaRPr lang="es-ES" dirty="0"/>
          </a:p>
        </p:txBody>
      </p:sp>
    </p:spTree>
    <p:extLst>
      <p:ext uri="{BB962C8B-B14F-4D97-AF65-F5344CB8AC3E}">
        <p14:creationId xmlns:p14="http://schemas.microsoft.com/office/powerpoint/2010/main" val="24521681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431357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418638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236701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168375C1-7C5C-42A2-80F2-05631BB3764E}" type="slidenum">
              <a:rPr lang="es-ES" noProof="0" smtClean="0"/>
              <a:t>16</a:t>
            </a:fld>
            <a:endParaRPr lang="es-ES" noProof="0" dirty="0"/>
          </a:p>
        </p:txBody>
      </p:sp>
    </p:spTree>
    <p:extLst>
      <p:ext uri="{BB962C8B-B14F-4D97-AF65-F5344CB8AC3E}">
        <p14:creationId xmlns:p14="http://schemas.microsoft.com/office/powerpoint/2010/main" val="34493899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17653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5"/>
          </p:nvPr>
        </p:nvSpPr>
        <p:spPr/>
        <p:txBody>
          <a:bodyPr rtlCol="0"/>
          <a:lstStyle/>
          <a:p>
            <a:pPr rtl="0"/>
            <a:fld id="{168375C1-7C5C-42A2-80F2-05631BB3764E}" type="slidenum">
              <a:rPr lang="es-ES" smtClean="0"/>
              <a:t>34</a:t>
            </a:fld>
            <a:endParaRPr lang="es-ES" dirty="0"/>
          </a:p>
        </p:txBody>
      </p:sp>
    </p:spTree>
    <p:extLst>
      <p:ext uri="{BB962C8B-B14F-4D97-AF65-F5344CB8AC3E}">
        <p14:creationId xmlns:p14="http://schemas.microsoft.com/office/powerpoint/2010/main" val="21731360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65063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15746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168375C1-7C5C-42A2-80F2-05631BB3764E}" type="slidenum">
              <a:rPr lang="es-ES" noProof="0" smtClean="0"/>
              <a:t>4</a:t>
            </a:fld>
            <a:endParaRPr lang="es-ES" noProof="0" dirty="0"/>
          </a:p>
        </p:txBody>
      </p:sp>
    </p:spTree>
    <p:extLst>
      <p:ext uri="{BB962C8B-B14F-4D97-AF65-F5344CB8AC3E}">
        <p14:creationId xmlns:p14="http://schemas.microsoft.com/office/powerpoint/2010/main" val="1745773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622319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168375C1-7C5C-42A2-80F2-05631BB3764E}" type="slidenum">
              <a:rPr lang="es-ES" noProof="0" smtClean="0"/>
              <a:t>7</a:t>
            </a:fld>
            <a:endParaRPr lang="es-ES" noProof="0" dirty="0"/>
          </a:p>
        </p:txBody>
      </p:sp>
    </p:spTree>
    <p:extLst>
      <p:ext uri="{BB962C8B-B14F-4D97-AF65-F5344CB8AC3E}">
        <p14:creationId xmlns:p14="http://schemas.microsoft.com/office/powerpoint/2010/main" val="33026092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287705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327852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112528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con imagen">
    <p:spTree>
      <p:nvGrpSpPr>
        <p:cNvPr id="1" name=""/>
        <p:cNvGrpSpPr/>
        <p:nvPr/>
      </p:nvGrpSpPr>
      <p:grpSpPr>
        <a:xfrm>
          <a:off x="0" y="0"/>
          <a:ext cx="0" cy="0"/>
          <a:chOff x="0" y="0"/>
          <a:chExt cx="0" cy="0"/>
        </a:xfrm>
      </p:grpSpPr>
      <p:sp>
        <p:nvSpPr>
          <p:cNvPr id="10" name="Marcador de posición de imagen 9">
            <a:extLst>
              <a:ext uri="{FF2B5EF4-FFF2-40B4-BE49-F238E27FC236}">
                <a16:creationId xmlns:a16="http://schemas.microsoft.com/office/drawing/2014/main" id="{16977C32-6781-4E43-B083-CC319C1A2BE1}"/>
              </a:ext>
            </a:extLst>
          </p:cNvPr>
          <p:cNvSpPr>
            <a:spLocks noGrp="1"/>
          </p:cNvSpPr>
          <p:nvPr>
            <p:ph type="pic" sz="quarter" idx="10" hasCustomPrompt="1"/>
          </p:nvPr>
        </p:nvSpPr>
        <p:spPr>
          <a:xfrm>
            <a:off x="0" y="0"/>
            <a:ext cx="12192000" cy="6786563"/>
          </a:xfrm>
          <a:solidFill>
            <a:schemeClr val="tx1">
              <a:lumMod val="75000"/>
              <a:lumOff val="25000"/>
            </a:schemeClr>
          </a:solidFill>
        </p:spPr>
        <p:txBody>
          <a:bodyPr rIns="1044000" rtlCol="0" anchor="ctr"/>
          <a:lstStyle>
            <a:lvl1pPr marL="0" indent="0" algn="r">
              <a:buNone/>
              <a:defRPr sz="11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es-ES" noProof="0" dirty="0"/>
              <a:t>Inserte o arrastre y coloque su foto aquí </a:t>
            </a:r>
          </a:p>
        </p:txBody>
      </p:sp>
      <p:sp>
        <p:nvSpPr>
          <p:cNvPr id="13" name="Rectángulo 12">
            <a:extLst>
              <a:ext uri="{FF2B5EF4-FFF2-40B4-BE49-F238E27FC236}">
                <a16:creationId xmlns:a16="http://schemas.microsoft.com/office/drawing/2014/main" id="{DC433A2F-8949-4AAC-AE96-175254493AF4}"/>
              </a:ext>
            </a:extLst>
          </p:cNvPr>
          <p:cNvSpPr/>
          <p:nvPr userDrawn="1"/>
        </p:nvSpPr>
        <p:spPr>
          <a:xfrm>
            <a:off x="0" y="0"/>
            <a:ext cx="6336000" cy="678656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a:extLst>
              <a:ext uri="{FF2B5EF4-FFF2-40B4-BE49-F238E27FC236}">
                <a16:creationId xmlns:a16="http://schemas.microsoft.com/office/drawing/2014/main" id="{6745B1DD-2DBA-49BF-BF09-5B70713A4CDC}"/>
              </a:ext>
            </a:extLst>
          </p:cNvPr>
          <p:cNvSpPr>
            <a:spLocks noGrp="1"/>
          </p:cNvSpPr>
          <p:nvPr>
            <p:ph type="ctrTitle"/>
          </p:nvPr>
        </p:nvSpPr>
        <p:spPr>
          <a:xfrm>
            <a:off x="432000" y="2377000"/>
            <a:ext cx="5472000" cy="2387600"/>
          </a:xfrm>
        </p:spPr>
        <p:txBody>
          <a:bodyPr rtlCol="0" anchor="b"/>
          <a:lstStyle>
            <a:lvl1pPr algn="l">
              <a:defRPr sz="4200" spc="-300">
                <a:solidFill>
                  <a:schemeClr val="bg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C7A60831-AA5D-4359-AACC-37D7271F2BF9}"/>
              </a:ext>
            </a:extLst>
          </p:cNvPr>
          <p:cNvSpPr>
            <a:spLocks noGrp="1"/>
          </p:cNvSpPr>
          <p:nvPr>
            <p:ph type="subTitle" idx="1" hasCustomPrompt="1"/>
          </p:nvPr>
        </p:nvSpPr>
        <p:spPr>
          <a:xfrm>
            <a:off x="432000" y="4962525"/>
            <a:ext cx="5472000" cy="1219200"/>
          </a:xfrm>
        </p:spPr>
        <p:txBody>
          <a:bodyPr rtlCol="0"/>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6" name="Rectángulo 5">
            <a:extLst>
              <a:ext uri="{FF2B5EF4-FFF2-40B4-BE49-F238E27FC236}">
                <a16:creationId xmlns:a16="http://schemas.microsoft.com/office/drawing/2014/main" id="{EA8EA9D3-63E1-4170-B9FF-2F1AF08CCA45}"/>
              </a:ext>
            </a:extLst>
          </p:cNvPr>
          <p:cNvSpPr/>
          <p:nvPr userDrawn="1"/>
        </p:nvSpPr>
        <p:spPr>
          <a:xfrm>
            <a:off x="-1" y="6786563"/>
            <a:ext cx="11771999" cy="71437"/>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7" name="Rectángulo 6">
            <a:extLst>
              <a:ext uri="{FF2B5EF4-FFF2-40B4-BE49-F238E27FC236}">
                <a16:creationId xmlns:a16="http://schemas.microsoft.com/office/drawing/2014/main" id="{B6AE9C85-4EEF-40CA-AA18-4DC9F703F4FD}"/>
              </a:ext>
            </a:extLst>
          </p:cNvPr>
          <p:cNvSpPr/>
          <p:nvPr userDrawn="1"/>
        </p:nvSpPr>
        <p:spPr>
          <a:xfrm>
            <a:off x="11771999" y="6786563"/>
            <a:ext cx="420000" cy="714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Tree>
    <p:extLst>
      <p:ext uri="{BB962C8B-B14F-4D97-AF65-F5344CB8AC3E}">
        <p14:creationId xmlns:p14="http://schemas.microsoft.com/office/powerpoint/2010/main" val="2937700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pción de números grandes 1">
    <p:spTree>
      <p:nvGrpSpPr>
        <p:cNvPr id="1" name=""/>
        <p:cNvGrpSpPr/>
        <p:nvPr/>
      </p:nvGrpSpPr>
      <p:grpSpPr>
        <a:xfrm>
          <a:off x="0" y="0"/>
          <a:ext cx="0" cy="0"/>
          <a:chOff x="0" y="0"/>
          <a:chExt cx="0" cy="0"/>
        </a:xfrm>
      </p:grpSpPr>
      <p:sp>
        <p:nvSpPr>
          <p:cNvPr id="14" name="Marcador de contenido 2">
            <a:extLst>
              <a:ext uri="{FF2B5EF4-FFF2-40B4-BE49-F238E27FC236}">
                <a16:creationId xmlns:a16="http://schemas.microsoft.com/office/drawing/2014/main" id="{C4908609-0EC4-4718-AC46-A50BB2DA333E}"/>
              </a:ext>
            </a:extLst>
          </p:cNvPr>
          <p:cNvSpPr>
            <a:spLocks noGrp="1"/>
          </p:cNvSpPr>
          <p:nvPr>
            <p:ph sz="half" idx="29" hasCustomPrompt="1"/>
          </p:nvPr>
        </p:nvSpPr>
        <p:spPr>
          <a:xfrm>
            <a:off x="1790100" y="2701131"/>
            <a:ext cx="4113900" cy="2828138"/>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5" name="Marcador de posición de contenido 3">
            <a:extLst>
              <a:ext uri="{FF2B5EF4-FFF2-40B4-BE49-F238E27FC236}">
                <a16:creationId xmlns:a16="http://schemas.microsoft.com/office/drawing/2014/main" id="{C61EBC7C-80CF-489F-86B3-5894908189E4}"/>
              </a:ext>
            </a:extLst>
          </p:cNvPr>
          <p:cNvSpPr>
            <a:spLocks noGrp="1"/>
          </p:cNvSpPr>
          <p:nvPr>
            <p:ph sz="half" idx="2" hasCustomPrompt="1"/>
          </p:nvPr>
        </p:nvSpPr>
        <p:spPr>
          <a:xfrm>
            <a:off x="7658100" y="2701131"/>
            <a:ext cx="4113900" cy="2828138"/>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2" name="Título 1">
            <a:extLst>
              <a:ext uri="{FF2B5EF4-FFF2-40B4-BE49-F238E27FC236}">
                <a16:creationId xmlns:a16="http://schemas.microsoft.com/office/drawing/2014/main" id="{E8A85E10-5A18-4C86-8310-FA9CF8DF8AB5}"/>
              </a:ext>
            </a:extLst>
          </p:cNvPr>
          <p:cNvSpPr>
            <a:spLocks noGrp="1"/>
          </p:cNvSpPr>
          <p:nvPr>
            <p:ph type="title" hasCustomPrompt="1"/>
          </p:nvPr>
        </p:nvSpPr>
        <p:spPr/>
        <p:txBody>
          <a:bodyPr rtlCol="0"/>
          <a:lstStyle/>
          <a:p>
            <a:pPr rtl="0"/>
            <a:r>
              <a:rPr lang="es-ES" noProof="0"/>
              <a:t>Haga clic para editar el estilo de título del patrón</a:t>
            </a:r>
          </a:p>
        </p:txBody>
      </p:sp>
      <p:sp>
        <p:nvSpPr>
          <p:cNvPr id="7" name="Marcador de pie de página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r>
              <a:rPr lang="es-ES" noProof="0" dirty="0"/>
              <a:t>Agregue un pie de página</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11" name="Marcador de texto 3">
            <a:extLst>
              <a:ext uri="{FF2B5EF4-FFF2-40B4-BE49-F238E27FC236}">
                <a16:creationId xmlns:a16="http://schemas.microsoft.com/office/drawing/2014/main" id="{CF5069B8-93E6-456E-B02B-1FD5F3B8D72A}"/>
              </a:ext>
            </a:extLst>
          </p:cNvPr>
          <p:cNvSpPr>
            <a:spLocks noGrp="1"/>
          </p:cNvSpPr>
          <p:nvPr>
            <p:ph type="body" sz="quarter" idx="27" hasCustomPrompt="1"/>
          </p:nvPr>
        </p:nvSpPr>
        <p:spPr>
          <a:xfrm>
            <a:off x="1793079" y="1728000"/>
            <a:ext cx="4122920" cy="735800"/>
          </a:xfrm>
          <a:noFill/>
        </p:spPr>
        <p:txBody>
          <a:bodyPr rtlCol="0" anchor="t"/>
          <a:lstStyle>
            <a:lvl1pPr marL="0" indent="0" algn="l">
              <a:buNone/>
              <a:defRPr sz="54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1</a:t>
            </a:r>
          </a:p>
        </p:txBody>
      </p:sp>
      <p:sp>
        <p:nvSpPr>
          <p:cNvPr id="5" name="Marcador de texto 4">
            <a:extLst>
              <a:ext uri="{FF2B5EF4-FFF2-40B4-BE49-F238E27FC236}">
                <a16:creationId xmlns:a16="http://schemas.microsoft.com/office/drawing/2014/main" id="{867F0EAC-0FF4-447C-8EE4-2B107165DF3F}"/>
              </a:ext>
            </a:extLst>
          </p:cNvPr>
          <p:cNvSpPr>
            <a:spLocks noGrp="1"/>
          </p:cNvSpPr>
          <p:nvPr>
            <p:ph type="body" sz="quarter" idx="30" hasCustomPrompt="1"/>
          </p:nvPr>
        </p:nvSpPr>
        <p:spPr>
          <a:xfrm>
            <a:off x="7655762" y="1722438"/>
            <a:ext cx="4104437" cy="735749"/>
          </a:xfrm>
        </p:spPr>
        <p:txBody>
          <a:bodyPr rtlCol="0" anchor="t"/>
          <a:lstStyle>
            <a:lvl1pPr marL="0" indent="0">
              <a:buNone/>
              <a:defRPr sz="5400">
                <a:solidFill>
                  <a:schemeClr val="accent4"/>
                </a:solidFill>
                <a:latin typeface="+mj-lt"/>
              </a:defRPr>
            </a:lvl1pPr>
          </a:lstStyle>
          <a:p>
            <a:pPr lvl="0" rtl="0"/>
            <a:r>
              <a:rPr lang="es-ES" noProof="0"/>
              <a:t>2</a:t>
            </a:r>
          </a:p>
        </p:txBody>
      </p:sp>
      <p:sp>
        <p:nvSpPr>
          <p:cNvPr id="16" name="Marcador de texto 5">
            <a:extLst>
              <a:ext uri="{FF2B5EF4-FFF2-40B4-BE49-F238E27FC236}">
                <a16:creationId xmlns:a16="http://schemas.microsoft.com/office/drawing/2014/main" id="{DED90C13-8D49-4652-B68A-A0B5084BB4D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Tree>
    <p:extLst>
      <p:ext uri="{BB962C8B-B14F-4D97-AF65-F5344CB8AC3E}">
        <p14:creationId xmlns:p14="http://schemas.microsoft.com/office/powerpoint/2010/main" val="4175959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pción de números grandes 2">
    <p:spTree>
      <p:nvGrpSpPr>
        <p:cNvPr id="1" name=""/>
        <p:cNvGrpSpPr/>
        <p:nvPr/>
      </p:nvGrpSpPr>
      <p:grpSpPr>
        <a:xfrm>
          <a:off x="0" y="0"/>
          <a:ext cx="0" cy="0"/>
          <a:chOff x="0" y="0"/>
          <a:chExt cx="0" cy="0"/>
        </a:xfrm>
      </p:grpSpPr>
      <p:sp>
        <p:nvSpPr>
          <p:cNvPr id="11" name="Marcador de texto 3">
            <a:extLst>
              <a:ext uri="{FF2B5EF4-FFF2-40B4-BE49-F238E27FC236}">
                <a16:creationId xmlns:a16="http://schemas.microsoft.com/office/drawing/2014/main" id="{CF5069B8-93E6-456E-B02B-1FD5F3B8D72A}"/>
              </a:ext>
            </a:extLst>
          </p:cNvPr>
          <p:cNvSpPr>
            <a:spLocks noGrp="1"/>
          </p:cNvSpPr>
          <p:nvPr>
            <p:ph type="body" sz="quarter" idx="27" hasCustomPrompt="1"/>
          </p:nvPr>
        </p:nvSpPr>
        <p:spPr>
          <a:xfrm>
            <a:off x="890706" y="1593150"/>
            <a:ext cx="4348065" cy="4348065"/>
          </a:xfrm>
          <a:prstGeom prst="ellipse">
            <a:avLst/>
          </a:prstGeom>
          <a:solidFill>
            <a:schemeClr val="tx1">
              <a:alpha val="10000"/>
            </a:schemeClr>
          </a:solidFill>
        </p:spPr>
        <p:txBody>
          <a:bodyPr rtlCol="0" anchor="ctr"/>
          <a:lstStyle>
            <a:lvl1pPr marL="0" indent="0" algn="ctr">
              <a:buNone/>
              <a:defRPr sz="1800">
                <a:solidFill>
                  <a:schemeClr val="tx1">
                    <a:lumMod val="75000"/>
                    <a:lumOff val="25000"/>
                  </a:schemeClr>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Encabezado de la sección</a:t>
            </a:r>
          </a:p>
        </p:txBody>
      </p:sp>
      <p:sp>
        <p:nvSpPr>
          <p:cNvPr id="12" name="Marcador de texto 9">
            <a:extLst>
              <a:ext uri="{FF2B5EF4-FFF2-40B4-BE49-F238E27FC236}">
                <a16:creationId xmlns:a16="http://schemas.microsoft.com/office/drawing/2014/main" id="{C15F42E2-EE95-4479-80E9-94A75E9D6E98}"/>
              </a:ext>
            </a:extLst>
          </p:cNvPr>
          <p:cNvSpPr>
            <a:spLocks noGrp="1"/>
          </p:cNvSpPr>
          <p:nvPr>
            <p:ph type="body" sz="quarter" idx="28" hasCustomPrompt="1"/>
          </p:nvPr>
        </p:nvSpPr>
        <p:spPr>
          <a:xfrm>
            <a:off x="4739330" y="1767887"/>
            <a:ext cx="3998591" cy="3998591"/>
          </a:xfrm>
          <a:prstGeom prst="ellipse">
            <a:avLst/>
          </a:prstGeom>
          <a:solidFill>
            <a:schemeClr val="tx1">
              <a:alpha val="10000"/>
            </a:schemeClr>
          </a:solidFill>
        </p:spPr>
        <p:txBody>
          <a:bodyPr vert="horz" lIns="0" tIns="0" rIns="0" bIns="0" rtlCol="0" anchor="ctr">
            <a:noAutofit/>
          </a:bodyPr>
          <a:lstStyle>
            <a:lvl1pPr marL="0" indent="0" algn="ctr">
              <a:buNone/>
              <a:defRPr lang="en-ZA" sz="1800" dirty="0">
                <a:solidFill>
                  <a:schemeClr val="tx1">
                    <a:lumMod val="75000"/>
                    <a:lumOff val="25000"/>
                  </a:schemeClr>
                </a:solidFill>
              </a:defRPr>
            </a:lvl1pPr>
          </a:lstStyle>
          <a:p>
            <a:pPr marL="266700" lvl="0" indent="-266700" algn="ctr" rtl="0"/>
            <a:r>
              <a:rPr lang="es-ES" noProof="0"/>
              <a:t>Encabezado de la sección</a:t>
            </a:r>
          </a:p>
        </p:txBody>
      </p:sp>
      <p:sp>
        <p:nvSpPr>
          <p:cNvPr id="9" name="Marcador de texto 9">
            <a:extLst>
              <a:ext uri="{FF2B5EF4-FFF2-40B4-BE49-F238E27FC236}">
                <a16:creationId xmlns:a16="http://schemas.microsoft.com/office/drawing/2014/main" id="{4059823C-F505-4D2A-854E-5144BD58A767}"/>
              </a:ext>
            </a:extLst>
          </p:cNvPr>
          <p:cNvSpPr>
            <a:spLocks noGrp="1"/>
          </p:cNvSpPr>
          <p:nvPr>
            <p:ph type="body" sz="quarter" idx="29" hasCustomPrompt="1"/>
          </p:nvPr>
        </p:nvSpPr>
        <p:spPr>
          <a:xfrm>
            <a:off x="8238481" y="2207063"/>
            <a:ext cx="3120238" cy="3120238"/>
          </a:xfrm>
          <a:prstGeom prst="ellipse">
            <a:avLst/>
          </a:prstGeom>
          <a:solidFill>
            <a:schemeClr val="tx1">
              <a:alpha val="10000"/>
            </a:schemeClr>
          </a:solidFill>
        </p:spPr>
        <p:txBody>
          <a:bodyPr vert="horz" lIns="0" tIns="0" rIns="0" bIns="0" rtlCol="0" anchor="ctr">
            <a:noAutofit/>
          </a:bodyPr>
          <a:lstStyle>
            <a:lvl1pPr marL="0" indent="0" algn="ctr">
              <a:buNone/>
              <a:defRPr lang="en-ZA" sz="1800" dirty="0">
                <a:solidFill>
                  <a:schemeClr val="tx1">
                    <a:lumMod val="75000"/>
                    <a:lumOff val="25000"/>
                  </a:schemeClr>
                </a:solidFill>
              </a:defRPr>
            </a:lvl1pPr>
          </a:lstStyle>
          <a:p>
            <a:pPr marL="266700" lvl="0" indent="-266700" algn="ctr" rtl="0"/>
            <a:r>
              <a:rPr lang="es-ES" noProof="0"/>
              <a:t>Encabezado de la sección</a:t>
            </a:r>
          </a:p>
        </p:txBody>
      </p:sp>
      <p:sp>
        <p:nvSpPr>
          <p:cNvPr id="2" name="Título 1">
            <a:extLst>
              <a:ext uri="{FF2B5EF4-FFF2-40B4-BE49-F238E27FC236}">
                <a16:creationId xmlns:a16="http://schemas.microsoft.com/office/drawing/2014/main" id="{E8A85E10-5A18-4C86-8310-FA9CF8DF8AB5}"/>
              </a:ext>
            </a:extLst>
          </p:cNvPr>
          <p:cNvSpPr>
            <a:spLocks noGrp="1"/>
          </p:cNvSpPr>
          <p:nvPr>
            <p:ph type="title" hasCustomPrompt="1"/>
          </p:nvPr>
        </p:nvSpPr>
        <p:spPr/>
        <p:txBody>
          <a:bodyPr rtlCol="0"/>
          <a:lstStyle/>
          <a:p>
            <a:pPr rtl="0"/>
            <a:r>
              <a:rPr lang="es-ES" noProof="0"/>
              <a:t>Haga clic para editar el estilo de título del patrón</a:t>
            </a:r>
          </a:p>
        </p:txBody>
      </p:sp>
      <p:sp>
        <p:nvSpPr>
          <p:cNvPr id="7" name="Marcador de pie de página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r>
              <a:rPr lang="es-ES" noProof="0" dirty="0"/>
              <a:t>Agregue un pie de página</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10" name="Marcador de texto 3">
            <a:extLst>
              <a:ext uri="{FF2B5EF4-FFF2-40B4-BE49-F238E27FC236}">
                <a16:creationId xmlns:a16="http://schemas.microsoft.com/office/drawing/2014/main" id="{B30FA196-A035-4908-BA51-B769293255A9}"/>
              </a:ext>
            </a:extLst>
          </p:cNvPr>
          <p:cNvSpPr>
            <a:spLocks noGrp="1"/>
          </p:cNvSpPr>
          <p:nvPr>
            <p:ph type="body" sz="quarter" idx="30" hasCustomPrompt="1"/>
          </p:nvPr>
        </p:nvSpPr>
        <p:spPr>
          <a:xfrm>
            <a:off x="1658929" y="2205688"/>
            <a:ext cx="2811618" cy="1440000"/>
          </a:xfrm>
          <a:prstGeom prst="rect">
            <a:avLst/>
          </a:prstGeom>
          <a:noFill/>
        </p:spPr>
        <p:txBody>
          <a:bodyPr rtlCol="0" anchor="b"/>
          <a:lstStyle>
            <a:lvl1pPr marL="0" indent="0" algn="ctr">
              <a:spcBef>
                <a:spcPts val="0"/>
              </a:spcBef>
              <a:spcAft>
                <a:spcPts val="0"/>
              </a:spcAft>
              <a:buNone/>
              <a:defRPr sz="6600">
                <a:solidFill>
                  <a:schemeClr val="tx1">
                    <a:lumMod val="75000"/>
                    <a:lumOff val="25000"/>
                  </a:schemeClr>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1</a:t>
            </a:r>
          </a:p>
        </p:txBody>
      </p:sp>
      <p:sp>
        <p:nvSpPr>
          <p:cNvPr id="13" name="Marcador de texto 9">
            <a:extLst>
              <a:ext uri="{FF2B5EF4-FFF2-40B4-BE49-F238E27FC236}">
                <a16:creationId xmlns:a16="http://schemas.microsoft.com/office/drawing/2014/main" id="{38F1EEC3-A74E-4124-95F3-D8A27EA3DDFC}"/>
              </a:ext>
            </a:extLst>
          </p:cNvPr>
          <p:cNvSpPr>
            <a:spLocks noGrp="1"/>
          </p:cNvSpPr>
          <p:nvPr>
            <p:ph type="body" sz="quarter" idx="31" hasCustomPrompt="1"/>
          </p:nvPr>
        </p:nvSpPr>
        <p:spPr>
          <a:xfrm>
            <a:off x="5332816" y="2205688"/>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tx1">
                    <a:lumMod val="75000"/>
                    <a:lumOff val="25000"/>
                  </a:schemeClr>
                </a:solidFill>
                <a:latin typeface="+mj-lt"/>
              </a:defRPr>
            </a:lvl1pPr>
          </a:lstStyle>
          <a:p>
            <a:pPr marL="266700" lvl="0" indent="-266700" algn="ctr" rtl="0"/>
            <a:r>
              <a:rPr lang="es-ES" noProof="0"/>
              <a:t>2</a:t>
            </a:r>
          </a:p>
        </p:txBody>
      </p:sp>
      <p:sp>
        <p:nvSpPr>
          <p:cNvPr id="14" name="Marcador de texto 9">
            <a:extLst>
              <a:ext uri="{FF2B5EF4-FFF2-40B4-BE49-F238E27FC236}">
                <a16:creationId xmlns:a16="http://schemas.microsoft.com/office/drawing/2014/main" id="{744F95B1-3E5D-46C4-846F-01E3035D1A72}"/>
              </a:ext>
            </a:extLst>
          </p:cNvPr>
          <p:cNvSpPr>
            <a:spLocks noGrp="1"/>
          </p:cNvSpPr>
          <p:nvPr>
            <p:ph type="body" sz="quarter" idx="32" hasCustomPrompt="1"/>
          </p:nvPr>
        </p:nvSpPr>
        <p:spPr>
          <a:xfrm>
            <a:off x="8547101" y="2205688"/>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tx1">
                    <a:lumMod val="75000"/>
                    <a:lumOff val="25000"/>
                  </a:schemeClr>
                </a:solidFill>
                <a:latin typeface="+mj-lt"/>
              </a:defRPr>
            </a:lvl1pPr>
          </a:lstStyle>
          <a:p>
            <a:pPr marL="266700" lvl="0" indent="-266700" algn="ctr" rtl="0"/>
            <a:r>
              <a:rPr lang="es-ES" noProof="0"/>
              <a:t>3</a:t>
            </a:r>
          </a:p>
        </p:txBody>
      </p:sp>
      <p:sp>
        <p:nvSpPr>
          <p:cNvPr id="16" name="Marcador de contenido 3">
            <a:extLst>
              <a:ext uri="{FF2B5EF4-FFF2-40B4-BE49-F238E27FC236}">
                <a16:creationId xmlns:a16="http://schemas.microsoft.com/office/drawing/2014/main" id="{39CDA933-12B5-44CD-BD16-C9589DE755EE}"/>
              </a:ext>
            </a:extLst>
          </p:cNvPr>
          <p:cNvSpPr>
            <a:spLocks noGrp="1"/>
          </p:cNvSpPr>
          <p:nvPr>
            <p:ph sz="half" idx="2" hasCustomPrompt="1"/>
          </p:nvPr>
        </p:nvSpPr>
        <p:spPr>
          <a:xfrm>
            <a:off x="2074738" y="4243333"/>
            <a:ext cx="1980000" cy="720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es-ES" noProof="0"/>
              <a:t>Descripción de la sección</a:t>
            </a:r>
          </a:p>
        </p:txBody>
      </p:sp>
      <p:sp>
        <p:nvSpPr>
          <p:cNvPr id="17" name="Marcador de texto 5">
            <a:extLst>
              <a:ext uri="{FF2B5EF4-FFF2-40B4-BE49-F238E27FC236}">
                <a16:creationId xmlns:a16="http://schemas.microsoft.com/office/drawing/2014/main" id="{9751FCE0-5FA8-4E25-A4E7-8B2901F69491}"/>
              </a:ext>
            </a:extLst>
          </p:cNvPr>
          <p:cNvSpPr>
            <a:spLocks noGrp="1"/>
          </p:cNvSpPr>
          <p:nvPr>
            <p:ph type="body" sz="quarter" idx="12" hasCustomPrompt="1"/>
          </p:nvPr>
        </p:nvSpPr>
        <p:spPr>
          <a:xfrm>
            <a:off x="5748625" y="4243333"/>
            <a:ext cx="1980000" cy="720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es-ES" noProof="0"/>
              <a:t>Descripción de la sección</a:t>
            </a:r>
          </a:p>
        </p:txBody>
      </p:sp>
      <p:sp>
        <p:nvSpPr>
          <p:cNvPr id="18" name="Marcador de texto 9">
            <a:extLst>
              <a:ext uri="{FF2B5EF4-FFF2-40B4-BE49-F238E27FC236}">
                <a16:creationId xmlns:a16="http://schemas.microsoft.com/office/drawing/2014/main" id="{0D97BC04-5B6C-4CFD-8184-7637C9A8F8E4}"/>
              </a:ext>
            </a:extLst>
          </p:cNvPr>
          <p:cNvSpPr>
            <a:spLocks noGrp="1"/>
          </p:cNvSpPr>
          <p:nvPr>
            <p:ph type="body" sz="quarter" idx="13" hasCustomPrompt="1"/>
          </p:nvPr>
        </p:nvSpPr>
        <p:spPr>
          <a:xfrm>
            <a:off x="8808600" y="4243333"/>
            <a:ext cx="1980000" cy="720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es-ES" noProof="0"/>
              <a:t>Descripción de la sección</a:t>
            </a:r>
          </a:p>
        </p:txBody>
      </p:sp>
      <p:sp>
        <p:nvSpPr>
          <p:cNvPr id="22" name="Marcador de texto 5">
            <a:extLst>
              <a:ext uri="{FF2B5EF4-FFF2-40B4-BE49-F238E27FC236}">
                <a16:creationId xmlns:a16="http://schemas.microsoft.com/office/drawing/2014/main" id="{E7A8CB18-EF35-4644-9DDB-02D8B65EA55E}"/>
              </a:ext>
            </a:extLst>
          </p:cNvPr>
          <p:cNvSpPr>
            <a:spLocks noGrp="1"/>
          </p:cNvSpPr>
          <p:nvPr>
            <p:ph type="body" sz="quarter" idx="33"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Tree>
    <p:extLst>
      <p:ext uri="{BB962C8B-B14F-4D97-AF65-F5344CB8AC3E}">
        <p14:creationId xmlns:p14="http://schemas.microsoft.com/office/powerpoint/2010/main" val="3897170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Espacio comercial">
    <p:spTree>
      <p:nvGrpSpPr>
        <p:cNvPr id="1" name=""/>
        <p:cNvGrpSpPr/>
        <p:nvPr/>
      </p:nvGrpSpPr>
      <p:grpSpPr>
        <a:xfrm>
          <a:off x="0" y="0"/>
          <a:ext cx="0" cy="0"/>
          <a:chOff x="0" y="0"/>
          <a:chExt cx="0" cy="0"/>
        </a:xfrm>
      </p:grpSpPr>
      <p:cxnSp>
        <p:nvCxnSpPr>
          <p:cNvPr id="4" name="Conector recto 3">
            <a:extLst>
              <a:ext uri="{FF2B5EF4-FFF2-40B4-BE49-F238E27FC236}">
                <a16:creationId xmlns:a16="http://schemas.microsoft.com/office/drawing/2014/main" id="{2436FA5D-088F-4BDE-ABD2-A640A8610900}"/>
              </a:ext>
            </a:extLst>
          </p:cNvPr>
          <p:cNvCxnSpPr/>
          <p:nvPr userDrawn="1"/>
        </p:nvCxnSpPr>
        <p:spPr>
          <a:xfrm>
            <a:off x="6096000" y="1319756"/>
            <a:ext cx="0" cy="461010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7EF5211B-014A-4E6E-98C7-FDAF7855316F}"/>
              </a:ext>
            </a:extLst>
          </p:cNvPr>
          <p:cNvSpPr>
            <a:spLocks noGrp="1"/>
          </p:cNvSpPr>
          <p:nvPr>
            <p:ph type="title" hasCustomPrompt="1"/>
          </p:nvPr>
        </p:nvSpPr>
        <p:spPr>
          <a:xfrm>
            <a:off x="432000" y="432000"/>
            <a:ext cx="11340000" cy="432000"/>
          </a:xfrm>
        </p:spPr>
        <p:txBody>
          <a:bodyPr rtlCol="0"/>
          <a:lstStyle/>
          <a:p>
            <a:pPr rtl="0"/>
            <a:r>
              <a:rPr lang="es-ES" noProof="0"/>
              <a:t>Haga clic para modificar el estilo del título principal</a:t>
            </a:r>
          </a:p>
        </p:txBody>
      </p:sp>
      <p:sp>
        <p:nvSpPr>
          <p:cNvPr id="6" name="Marcador de pie de página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r>
              <a:rPr lang="es-ES" noProof="0" dirty="0"/>
              <a:t>Agregue un pie de página</a:t>
            </a:r>
          </a:p>
        </p:txBody>
      </p:sp>
      <p:sp>
        <p:nvSpPr>
          <p:cNvPr id="7" name="Marcador de posición de número de diapositiva 6">
            <a:extLst>
              <a:ext uri="{FF2B5EF4-FFF2-40B4-BE49-F238E27FC236}">
                <a16:creationId xmlns:a16="http://schemas.microsoft.com/office/drawing/2014/main" id="{FC0C6D2B-0FF5-4A5F-A062-480FFA6DA09A}"/>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cxnSp>
        <p:nvCxnSpPr>
          <p:cNvPr id="8" name="Conector recto 7">
            <a:extLst>
              <a:ext uri="{FF2B5EF4-FFF2-40B4-BE49-F238E27FC236}">
                <a16:creationId xmlns:a16="http://schemas.microsoft.com/office/drawing/2014/main" id="{0C2BCB80-6997-4274-AAFE-65C2CCFFFD10}"/>
              </a:ext>
            </a:extLst>
          </p:cNvPr>
          <p:cNvCxnSpPr>
            <a:cxnSpLocks/>
          </p:cNvCxnSpPr>
          <p:nvPr userDrawn="1"/>
        </p:nvCxnSpPr>
        <p:spPr>
          <a:xfrm flipH="1">
            <a:off x="432000" y="3624806"/>
            <a:ext cx="11340000"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Marcador de texto 5">
            <a:extLst>
              <a:ext uri="{FF2B5EF4-FFF2-40B4-BE49-F238E27FC236}">
                <a16:creationId xmlns:a16="http://schemas.microsoft.com/office/drawing/2014/main" id="{9A1FC84B-8A06-4879-86ED-47E43AAC9888}"/>
              </a:ext>
            </a:extLst>
          </p:cNvPr>
          <p:cNvSpPr>
            <a:spLocks noGrp="1"/>
          </p:cNvSpPr>
          <p:nvPr>
            <p:ph type="body" sz="quarter" idx="12" hasCustomPrompt="1"/>
          </p:nvPr>
        </p:nvSpPr>
        <p:spPr>
          <a:xfrm>
            <a:off x="5112000" y="951013"/>
            <a:ext cx="1980000" cy="252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es-ES" noProof="0"/>
              <a:t>Título del cuadrante</a:t>
            </a:r>
          </a:p>
        </p:txBody>
      </p:sp>
      <p:sp>
        <p:nvSpPr>
          <p:cNvPr id="12" name="Marcador de texto 5">
            <a:extLst>
              <a:ext uri="{FF2B5EF4-FFF2-40B4-BE49-F238E27FC236}">
                <a16:creationId xmlns:a16="http://schemas.microsoft.com/office/drawing/2014/main" id="{4B975678-3DFA-4D26-9CF6-01294F7259E4}"/>
              </a:ext>
            </a:extLst>
          </p:cNvPr>
          <p:cNvSpPr>
            <a:spLocks noGrp="1"/>
          </p:cNvSpPr>
          <p:nvPr>
            <p:ph type="body" sz="quarter" idx="13" hasCustomPrompt="1"/>
          </p:nvPr>
        </p:nvSpPr>
        <p:spPr>
          <a:xfrm>
            <a:off x="5106000" y="6046600"/>
            <a:ext cx="1980000" cy="252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es-ES" noProof="0"/>
              <a:t>Título del cuadrante</a:t>
            </a:r>
          </a:p>
        </p:txBody>
      </p:sp>
      <p:sp>
        <p:nvSpPr>
          <p:cNvPr id="13" name="Marcador de texto 5">
            <a:extLst>
              <a:ext uri="{FF2B5EF4-FFF2-40B4-BE49-F238E27FC236}">
                <a16:creationId xmlns:a16="http://schemas.microsoft.com/office/drawing/2014/main" id="{8B55997C-0304-482F-A7C3-8E50C8ED55D7}"/>
              </a:ext>
            </a:extLst>
          </p:cNvPr>
          <p:cNvSpPr>
            <a:spLocks noGrp="1"/>
          </p:cNvSpPr>
          <p:nvPr>
            <p:ph type="body" sz="quarter" idx="14" hasCustomPrompt="1"/>
          </p:nvPr>
        </p:nvSpPr>
        <p:spPr>
          <a:xfrm>
            <a:off x="432000" y="3260393"/>
            <a:ext cx="1980000" cy="252000"/>
          </a:xfrm>
        </p:spPr>
        <p:txBody>
          <a:bodyPr rtlCol="0"/>
          <a:lstStyle>
            <a:lvl1pPr marL="0" indent="0" algn="l">
              <a:buFont typeface="Arial" panose="020B0604020202020204" pitchFamily="34" charset="0"/>
              <a:buNone/>
              <a:defRPr sz="1400">
                <a:solidFill>
                  <a:schemeClr val="tx1">
                    <a:lumMod val="75000"/>
                    <a:lumOff val="25000"/>
                  </a:schemeClr>
                </a:solidFill>
              </a:defRPr>
            </a:lvl1pPr>
          </a:lstStyle>
          <a:p>
            <a:pPr lvl="0" rtl="0"/>
            <a:r>
              <a:rPr lang="es-ES" noProof="0"/>
              <a:t>Título del cuadrante</a:t>
            </a:r>
          </a:p>
        </p:txBody>
      </p:sp>
      <p:sp>
        <p:nvSpPr>
          <p:cNvPr id="14" name="Marcador de texto 5">
            <a:extLst>
              <a:ext uri="{FF2B5EF4-FFF2-40B4-BE49-F238E27FC236}">
                <a16:creationId xmlns:a16="http://schemas.microsoft.com/office/drawing/2014/main" id="{E26AB0A6-DA7A-4EA3-9528-68FDBA8BF358}"/>
              </a:ext>
            </a:extLst>
          </p:cNvPr>
          <p:cNvSpPr>
            <a:spLocks noGrp="1"/>
          </p:cNvSpPr>
          <p:nvPr>
            <p:ph type="body" sz="quarter" idx="15" hasCustomPrompt="1"/>
          </p:nvPr>
        </p:nvSpPr>
        <p:spPr>
          <a:xfrm>
            <a:off x="9792001" y="3260393"/>
            <a:ext cx="1980000" cy="252000"/>
          </a:xfrm>
        </p:spPr>
        <p:txBody>
          <a:bodyPr rtlCol="0"/>
          <a:lstStyle>
            <a:lvl1pPr marL="0" indent="0" algn="r">
              <a:buFont typeface="Arial" panose="020B0604020202020204" pitchFamily="34" charset="0"/>
              <a:buNone/>
              <a:defRPr sz="1400">
                <a:solidFill>
                  <a:schemeClr val="tx1">
                    <a:lumMod val="75000"/>
                    <a:lumOff val="25000"/>
                  </a:schemeClr>
                </a:solidFill>
              </a:defRPr>
            </a:lvl1pPr>
          </a:lstStyle>
          <a:p>
            <a:pPr lvl="0" rtl="0"/>
            <a:r>
              <a:rPr lang="es-ES" noProof="0"/>
              <a:t>Título del cuadrante</a:t>
            </a:r>
          </a:p>
        </p:txBody>
      </p:sp>
    </p:spTree>
    <p:extLst>
      <p:ext uri="{BB962C8B-B14F-4D97-AF65-F5344CB8AC3E}">
        <p14:creationId xmlns:p14="http://schemas.microsoft.com/office/powerpoint/2010/main" val="9669204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A85E10-5A18-4C86-8310-FA9CF8DF8AB5}"/>
              </a:ext>
            </a:extLst>
          </p:cNvPr>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contenido 2">
            <a:extLst>
              <a:ext uri="{FF2B5EF4-FFF2-40B4-BE49-F238E27FC236}">
                <a16:creationId xmlns:a16="http://schemas.microsoft.com/office/drawing/2014/main" id="{BE06229A-0702-4CD6-B5F1-0DC746CC4F18}"/>
              </a:ext>
            </a:extLst>
          </p:cNvPr>
          <p:cNvSpPr>
            <a:spLocks noGrp="1"/>
          </p:cNvSpPr>
          <p:nvPr>
            <p:ph idx="1" hasCustomPrompt="1"/>
          </p:nvPr>
        </p:nvSpPr>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pie de página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r>
              <a:rPr lang="es-ES" noProof="0" dirty="0"/>
              <a:t>Agregue un pie de página</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Tree>
    <p:extLst>
      <p:ext uri="{BB962C8B-B14F-4D97-AF65-F5344CB8AC3E}">
        <p14:creationId xmlns:p14="http://schemas.microsoft.com/office/powerpoint/2010/main" val="1502111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E51FED-0A73-4769-96A2-4C362E5D9DE0}"/>
              </a:ext>
            </a:extLst>
          </p:cNvPr>
          <p:cNvSpPr>
            <a:spLocks noGrp="1"/>
          </p:cNvSpPr>
          <p:nvPr>
            <p:ph type="title"/>
          </p:nvPr>
        </p:nvSpPr>
        <p:spPr>
          <a:xfrm>
            <a:off x="432000" y="432000"/>
            <a:ext cx="11340000" cy="432000"/>
          </a:xfrm>
        </p:spPr>
        <p:txBody>
          <a:bodyPr rtlCol="0"/>
          <a:lstStyle/>
          <a:p>
            <a:pPr rtl="0"/>
            <a:r>
              <a:rPr lang="es-ES" noProof="0"/>
              <a:t>Haga clic para modificar el estilo de título del patrón</a:t>
            </a:r>
          </a:p>
        </p:txBody>
      </p:sp>
      <p:sp>
        <p:nvSpPr>
          <p:cNvPr id="3" name="Marcador de posición de contenido 2">
            <a:extLst>
              <a:ext uri="{FF2B5EF4-FFF2-40B4-BE49-F238E27FC236}">
                <a16:creationId xmlns:a16="http://schemas.microsoft.com/office/drawing/2014/main" id="{E455B16D-31A1-4D28-ADC4-0BDEF4E07DFF}"/>
              </a:ext>
            </a:extLst>
          </p:cNvPr>
          <p:cNvSpPr>
            <a:spLocks noGrp="1"/>
          </p:cNvSpPr>
          <p:nvPr>
            <p:ph sz="half" idx="1" hasCustomPrompt="1"/>
          </p:nvPr>
        </p:nvSpPr>
        <p:spPr>
          <a:xfrm>
            <a:off x="432000" y="1728000"/>
            <a:ext cx="5472000" cy="4351338"/>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contenido 3">
            <a:extLst>
              <a:ext uri="{FF2B5EF4-FFF2-40B4-BE49-F238E27FC236}">
                <a16:creationId xmlns:a16="http://schemas.microsoft.com/office/drawing/2014/main" id="{AC4D4C6E-0D63-44CE-B0B4-BAA8F101EAFF}"/>
              </a:ext>
            </a:extLst>
          </p:cNvPr>
          <p:cNvSpPr>
            <a:spLocks noGrp="1"/>
          </p:cNvSpPr>
          <p:nvPr>
            <p:ph sz="half" idx="2" hasCustomPrompt="1"/>
          </p:nvPr>
        </p:nvSpPr>
        <p:spPr>
          <a:xfrm>
            <a:off x="6300000" y="1728000"/>
            <a:ext cx="5472000" cy="4351338"/>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8" name="Marcador de pie de página 7">
            <a:extLst>
              <a:ext uri="{FF2B5EF4-FFF2-40B4-BE49-F238E27FC236}">
                <a16:creationId xmlns:a16="http://schemas.microsoft.com/office/drawing/2014/main" id="{43C0B96F-9D35-4001-9F9C-1A7004D61F3D}"/>
              </a:ext>
            </a:extLst>
          </p:cNvPr>
          <p:cNvSpPr>
            <a:spLocks noGrp="1"/>
          </p:cNvSpPr>
          <p:nvPr>
            <p:ph type="ftr" sz="quarter" idx="10"/>
          </p:nvPr>
        </p:nvSpPr>
        <p:spPr/>
        <p:txBody>
          <a:bodyPr rtlCol="0"/>
          <a:lstStyle/>
          <a:p>
            <a:pPr rtl="0"/>
            <a:r>
              <a:rPr lang="es-ES" noProof="0" dirty="0"/>
              <a:t>Agregue un pie de página</a:t>
            </a:r>
          </a:p>
        </p:txBody>
      </p:sp>
      <p:sp>
        <p:nvSpPr>
          <p:cNvPr id="9" name="Marcador de posición de número de diapositiva 8">
            <a:extLst>
              <a:ext uri="{FF2B5EF4-FFF2-40B4-BE49-F238E27FC236}">
                <a16:creationId xmlns:a16="http://schemas.microsoft.com/office/drawing/2014/main" id="{A1C915CA-DB91-4B68-8DB8-2745ADA58582}"/>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Tree>
    <p:extLst>
      <p:ext uri="{BB962C8B-B14F-4D97-AF65-F5344CB8AC3E}">
        <p14:creationId xmlns:p14="http://schemas.microsoft.com/office/powerpoint/2010/main" val="40500618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D615908-D8D7-48AF-8B8F-21B88B87DDF2}"/>
              </a:ext>
            </a:extLst>
          </p:cNvPr>
          <p:cNvSpPr>
            <a:spLocks noGrp="1"/>
          </p:cNvSpPr>
          <p:nvPr>
            <p:ph type="title"/>
          </p:nvPr>
        </p:nvSpPr>
        <p:spPr>
          <a:xfrm>
            <a:off x="432000" y="432000"/>
            <a:ext cx="11340000" cy="432000"/>
          </a:xfrm>
        </p:spPr>
        <p:txBody>
          <a:bodyPr rtlCol="0"/>
          <a:lstStyle/>
          <a:p>
            <a:pPr rtl="0"/>
            <a:r>
              <a:rPr lang="es-ES" noProof="0"/>
              <a:t>Haga clic para modificar el estilo de título del patrón</a:t>
            </a:r>
          </a:p>
        </p:txBody>
      </p:sp>
      <p:sp>
        <p:nvSpPr>
          <p:cNvPr id="4" name="Marcador de contenido 3">
            <a:extLst>
              <a:ext uri="{FF2B5EF4-FFF2-40B4-BE49-F238E27FC236}">
                <a16:creationId xmlns:a16="http://schemas.microsoft.com/office/drawing/2014/main" id="{60B617A5-FA6C-44C9-ABCB-DCA5D4615EC7}"/>
              </a:ext>
            </a:extLst>
          </p:cNvPr>
          <p:cNvSpPr>
            <a:spLocks noGrp="1"/>
          </p:cNvSpPr>
          <p:nvPr>
            <p:ph sz="half" idx="2" hasCustomPrompt="1"/>
          </p:nvPr>
        </p:nvSpPr>
        <p:spPr>
          <a:xfrm>
            <a:off x="432000" y="2210852"/>
            <a:ext cx="5472000" cy="3868486"/>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contenido 5">
            <a:extLst>
              <a:ext uri="{FF2B5EF4-FFF2-40B4-BE49-F238E27FC236}">
                <a16:creationId xmlns:a16="http://schemas.microsoft.com/office/drawing/2014/main" id="{0A122ACD-5C8B-4CDA-89C5-565C88865B50}"/>
              </a:ext>
            </a:extLst>
          </p:cNvPr>
          <p:cNvSpPr>
            <a:spLocks noGrp="1"/>
          </p:cNvSpPr>
          <p:nvPr>
            <p:ph sz="quarter" idx="4" hasCustomPrompt="1"/>
          </p:nvPr>
        </p:nvSpPr>
        <p:spPr>
          <a:xfrm>
            <a:off x="6300000" y="2210852"/>
            <a:ext cx="5472000" cy="3868486"/>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0" name="Marcador de pie de página 9">
            <a:extLst>
              <a:ext uri="{FF2B5EF4-FFF2-40B4-BE49-F238E27FC236}">
                <a16:creationId xmlns:a16="http://schemas.microsoft.com/office/drawing/2014/main" id="{43614A35-31E3-40DA-85DD-07B207690717}"/>
              </a:ext>
            </a:extLst>
          </p:cNvPr>
          <p:cNvSpPr>
            <a:spLocks noGrp="1"/>
          </p:cNvSpPr>
          <p:nvPr>
            <p:ph type="ftr" sz="quarter" idx="10"/>
          </p:nvPr>
        </p:nvSpPr>
        <p:spPr/>
        <p:txBody>
          <a:bodyPr rtlCol="0"/>
          <a:lstStyle/>
          <a:p>
            <a:pPr rtl="0"/>
            <a:r>
              <a:rPr lang="es-ES" noProof="0" dirty="0"/>
              <a:t>Agregue un pie de página</a:t>
            </a:r>
          </a:p>
        </p:txBody>
      </p:sp>
      <p:sp>
        <p:nvSpPr>
          <p:cNvPr id="11" name="Marcador de posición de número de diapositiva 10">
            <a:extLst>
              <a:ext uri="{FF2B5EF4-FFF2-40B4-BE49-F238E27FC236}">
                <a16:creationId xmlns:a16="http://schemas.microsoft.com/office/drawing/2014/main" id="{B171800C-9F25-4694-879B-16A1F7BBAA77}"/>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cxnSp>
        <p:nvCxnSpPr>
          <p:cNvPr id="12" name="Conector recto 11" title="Línea divisoria">
            <a:extLst>
              <a:ext uri="{FF2B5EF4-FFF2-40B4-BE49-F238E27FC236}">
                <a16:creationId xmlns:a16="http://schemas.microsoft.com/office/drawing/2014/main" id="{03063CBE-E62B-44CB-9B45-D39B595FE2AF}"/>
              </a:ext>
            </a:extLst>
          </p:cNvPr>
          <p:cNvCxnSpPr>
            <a:cxnSpLocks/>
          </p:cNvCxnSpPr>
          <p:nvPr userDrawn="1"/>
        </p:nvCxnSpPr>
        <p:spPr>
          <a:xfrm>
            <a:off x="449349" y="2159999"/>
            <a:ext cx="42141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Conector recto 12" title="Línea divisoria">
            <a:extLst>
              <a:ext uri="{FF2B5EF4-FFF2-40B4-BE49-F238E27FC236}">
                <a16:creationId xmlns:a16="http://schemas.microsoft.com/office/drawing/2014/main" id="{0EA58CA1-D7A1-4089-B687-193C35202523}"/>
              </a:ext>
            </a:extLst>
          </p:cNvPr>
          <p:cNvCxnSpPr>
            <a:cxnSpLocks/>
          </p:cNvCxnSpPr>
          <p:nvPr userDrawn="1"/>
        </p:nvCxnSpPr>
        <p:spPr>
          <a:xfrm>
            <a:off x="6312700" y="2159999"/>
            <a:ext cx="4214100"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sp>
        <p:nvSpPr>
          <p:cNvPr id="14" name="Marcador de posición de texto 2">
            <a:extLst>
              <a:ext uri="{FF2B5EF4-FFF2-40B4-BE49-F238E27FC236}">
                <a16:creationId xmlns:a16="http://schemas.microsoft.com/office/drawing/2014/main" id="{A1844C96-F6D4-4E32-8A11-B1815109D205}"/>
              </a:ext>
            </a:extLst>
          </p:cNvPr>
          <p:cNvSpPr>
            <a:spLocks noGrp="1"/>
          </p:cNvSpPr>
          <p:nvPr>
            <p:ph type="body" idx="1" hasCustomPrompt="1"/>
          </p:nvPr>
        </p:nvSpPr>
        <p:spPr>
          <a:xfrm>
            <a:off x="432000" y="1654025"/>
            <a:ext cx="5472000" cy="455122"/>
          </a:xfrm>
        </p:spPr>
        <p:txBody>
          <a:bodyPr rtlCol="0" anchor="b"/>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5" name="Marcador de posición de texto 4">
            <a:extLst>
              <a:ext uri="{FF2B5EF4-FFF2-40B4-BE49-F238E27FC236}">
                <a16:creationId xmlns:a16="http://schemas.microsoft.com/office/drawing/2014/main" id="{EA0BCCC6-F846-426B-B421-41B835224F43}"/>
              </a:ext>
            </a:extLst>
          </p:cNvPr>
          <p:cNvSpPr>
            <a:spLocks noGrp="1"/>
          </p:cNvSpPr>
          <p:nvPr>
            <p:ph type="body" sz="quarter" idx="3" hasCustomPrompt="1"/>
          </p:nvPr>
        </p:nvSpPr>
        <p:spPr>
          <a:xfrm>
            <a:off x="6312700" y="1654025"/>
            <a:ext cx="5459300" cy="455122"/>
          </a:xfrm>
        </p:spPr>
        <p:txBody>
          <a:bodyPr rtlCol="0" anchor="b"/>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Tree>
    <p:extLst>
      <p:ext uri="{BB962C8B-B14F-4D97-AF65-F5344CB8AC3E}">
        <p14:creationId xmlns:p14="http://schemas.microsoft.com/office/powerpoint/2010/main" val="5530977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res columnas en cuadros">
    <p:spTree>
      <p:nvGrpSpPr>
        <p:cNvPr id="1" name=""/>
        <p:cNvGrpSpPr/>
        <p:nvPr/>
      </p:nvGrpSpPr>
      <p:grpSpPr>
        <a:xfrm>
          <a:off x="0" y="0"/>
          <a:ext cx="0" cy="0"/>
          <a:chOff x="0" y="0"/>
          <a:chExt cx="0" cy="0"/>
        </a:xfrm>
      </p:grpSpPr>
      <p:sp>
        <p:nvSpPr>
          <p:cNvPr id="10" name="Marcador de contenido 2">
            <a:extLst>
              <a:ext uri="{FF2B5EF4-FFF2-40B4-BE49-F238E27FC236}">
                <a16:creationId xmlns:a16="http://schemas.microsoft.com/office/drawing/2014/main" id="{FF5B2679-5029-4692-A1C7-099E7A583624}"/>
              </a:ext>
            </a:extLst>
          </p:cNvPr>
          <p:cNvSpPr>
            <a:spLocks noGrp="1"/>
          </p:cNvSpPr>
          <p:nvPr>
            <p:ph idx="14" hasCustomPrompt="1"/>
          </p:nvPr>
        </p:nvSpPr>
        <p:spPr>
          <a:xfrm>
            <a:off x="43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1" name="Marcador de contenido 2">
            <a:extLst>
              <a:ext uri="{FF2B5EF4-FFF2-40B4-BE49-F238E27FC236}">
                <a16:creationId xmlns:a16="http://schemas.microsoft.com/office/drawing/2014/main" id="{1B5AA133-C824-4B4A-96F4-D48A58E222DA}"/>
              </a:ext>
            </a:extLst>
          </p:cNvPr>
          <p:cNvSpPr>
            <a:spLocks noGrp="1"/>
          </p:cNvSpPr>
          <p:nvPr>
            <p:ph idx="15" hasCustomPrompt="1"/>
          </p:nvPr>
        </p:nvSpPr>
        <p:spPr>
          <a:xfrm>
            <a:off x="430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2" name="Marcador de contenido 2">
            <a:extLst>
              <a:ext uri="{FF2B5EF4-FFF2-40B4-BE49-F238E27FC236}">
                <a16:creationId xmlns:a16="http://schemas.microsoft.com/office/drawing/2014/main" id="{388A40C4-1887-4DBA-90FF-4CF89932DA57}"/>
              </a:ext>
            </a:extLst>
          </p:cNvPr>
          <p:cNvSpPr>
            <a:spLocks noGrp="1"/>
          </p:cNvSpPr>
          <p:nvPr>
            <p:ph idx="16" hasCustomPrompt="1"/>
          </p:nvPr>
        </p:nvSpPr>
        <p:spPr>
          <a:xfrm>
            <a:off x="817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2" name="Título 1">
            <a:extLst>
              <a:ext uri="{FF2B5EF4-FFF2-40B4-BE49-F238E27FC236}">
                <a16:creationId xmlns:a16="http://schemas.microsoft.com/office/drawing/2014/main" id="{E8A85E10-5A18-4C86-8310-FA9CF8DF8AB5}"/>
              </a:ext>
            </a:extLst>
          </p:cNvPr>
          <p:cNvSpPr>
            <a:spLocks noGrp="1"/>
          </p:cNvSpPr>
          <p:nvPr>
            <p:ph type="title" hasCustomPrompt="1"/>
          </p:nvPr>
        </p:nvSpPr>
        <p:spPr>
          <a:xfrm>
            <a:off x="432000" y="432000"/>
            <a:ext cx="11340000" cy="432000"/>
          </a:xfrm>
        </p:spPr>
        <p:txBody>
          <a:bodyPr rtlCol="0"/>
          <a:lstStyle/>
          <a:p>
            <a:pPr rtl="0"/>
            <a:r>
              <a:rPr lang="es-ES" noProof="0"/>
              <a:t>Haga clic para editar el estilo de título del patrón</a:t>
            </a:r>
          </a:p>
        </p:txBody>
      </p:sp>
      <p:sp>
        <p:nvSpPr>
          <p:cNvPr id="3" name="Marcador de contenido 2">
            <a:extLst>
              <a:ext uri="{FF2B5EF4-FFF2-40B4-BE49-F238E27FC236}">
                <a16:creationId xmlns:a16="http://schemas.microsoft.com/office/drawing/2014/main" id="{BE06229A-0702-4CD6-B5F1-0DC746CC4F18}"/>
              </a:ext>
            </a:extLst>
          </p:cNvPr>
          <p:cNvSpPr>
            <a:spLocks noGrp="1"/>
          </p:cNvSpPr>
          <p:nvPr>
            <p:ph idx="1" hasCustomPrompt="1"/>
          </p:nvPr>
        </p:nvSpPr>
        <p:spPr>
          <a:xfrm>
            <a:off x="432000" y="1728000"/>
            <a:ext cx="3600000" cy="720000"/>
          </a:xfrm>
          <a:solidFill>
            <a:schemeClr val="tx1">
              <a:lumMod val="75000"/>
              <a:lumOff val="25000"/>
            </a:schemeClr>
          </a:solidFill>
          <a:ln w="28575">
            <a:solidFill>
              <a:schemeClr val="accent1"/>
            </a:solidFill>
          </a:ln>
        </p:spPr>
        <p:txBody>
          <a:bodyPr lIns="108000" tIns="36000" rIns="108000" bIns="36000" rtlCol="0" anchor="ctr"/>
          <a:lstStyle>
            <a:lvl1pPr marL="0" indent="0" algn="ctr">
              <a:buNone/>
              <a:defRPr>
                <a:solidFill>
                  <a:schemeClr val="bg1"/>
                </a:solidFill>
              </a:defRPr>
            </a:lvl1pPr>
          </a:lstStyle>
          <a:p>
            <a:pPr lvl="0" rtl="0"/>
            <a:r>
              <a:rPr lang="es-ES" noProof="0"/>
              <a:t>Título de la sección 1</a:t>
            </a:r>
          </a:p>
        </p:txBody>
      </p:sp>
      <p:sp>
        <p:nvSpPr>
          <p:cNvPr id="7" name="Marcador de pie de página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r>
              <a:rPr lang="es-ES" noProof="0" dirty="0"/>
              <a:t>Agregue un pie de página</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6" name="Marcador de contenido 2">
            <a:extLst>
              <a:ext uri="{FF2B5EF4-FFF2-40B4-BE49-F238E27FC236}">
                <a16:creationId xmlns:a16="http://schemas.microsoft.com/office/drawing/2014/main" id="{43CF4B74-3202-48D6-B573-AA3882B039F4}"/>
              </a:ext>
            </a:extLst>
          </p:cNvPr>
          <p:cNvSpPr>
            <a:spLocks noGrp="1"/>
          </p:cNvSpPr>
          <p:nvPr>
            <p:ph idx="12" hasCustomPrompt="1"/>
          </p:nvPr>
        </p:nvSpPr>
        <p:spPr>
          <a:xfrm>
            <a:off x="4302000" y="1728000"/>
            <a:ext cx="3600000" cy="720000"/>
          </a:xfrm>
          <a:solidFill>
            <a:schemeClr val="tx1">
              <a:lumMod val="75000"/>
              <a:lumOff val="25000"/>
            </a:schemeClr>
          </a:solidFill>
          <a:ln w="28575">
            <a:solidFill>
              <a:schemeClr val="accent2"/>
            </a:solidFill>
          </a:ln>
        </p:spPr>
        <p:txBody>
          <a:bodyPr lIns="108000" tIns="36000" rIns="108000" bIns="36000" rtlCol="0" anchor="ctr"/>
          <a:lstStyle>
            <a:lvl1pPr marL="0" indent="0" algn="ctr">
              <a:buNone/>
              <a:defRPr>
                <a:solidFill>
                  <a:schemeClr val="bg1"/>
                </a:solidFill>
              </a:defRPr>
            </a:lvl1pPr>
          </a:lstStyle>
          <a:p>
            <a:pPr lvl="0" rtl="0"/>
            <a:r>
              <a:rPr lang="es-ES" noProof="0"/>
              <a:t>Título de la sección 2</a:t>
            </a:r>
          </a:p>
        </p:txBody>
      </p:sp>
      <p:sp>
        <p:nvSpPr>
          <p:cNvPr id="9" name="Marcador de contenido 2">
            <a:extLst>
              <a:ext uri="{FF2B5EF4-FFF2-40B4-BE49-F238E27FC236}">
                <a16:creationId xmlns:a16="http://schemas.microsoft.com/office/drawing/2014/main" id="{0BA6D519-EE14-4D3E-B15F-70C4423A3988}"/>
              </a:ext>
            </a:extLst>
          </p:cNvPr>
          <p:cNvSpPr>
            <a:spLocks noGrp="1"/>
          </p:cNvSpPr>
          <p:nvPr>
            <p:ph idx="13" hasCustomPrompt="1"/>
          </p:nvPr>
        </p:nvSpPr>
        <p:spPr>
          <a:xfrm>
            <a:off x="8172000" y="1728000"/>
            <a:ext cx="3600000" cy="720000"/>
          </a:xfrm>
          <a:solidFill>
            <a:schemeClr val="tx1">
              <a:lumMod val="75000"/>
              <a:lumOff val="25000"/>
            </a:schemeClr>
          </a:solidFill>
          <a:ln w="28575">
            <a:solidFill>
              <a:schemeClr val="accent3"/>
            </a:solidFill>
          </a:ln>
        </p:spPr>
        <p:txBody>
          <a:bodyPr lIns="108000" tIns="36000" rIns="108000" bIns="36000" rtlCol="0" anchor="ctr"/>
          <a:lstStyle>
            <a:lvl1pPr marL="0" indent="0" algn="ctr">
              <a:buNone/>
              <a:defRPr>
                <a:solidFill>
                  <a:schemeClr val="bg1"/>
                </a:solidFill>
              </a:defRPr>
            </a:lvl1pPr>
          </a:lstStyle>
          <a:p>
            <a:pPr lvl="0" rtl="0"/>
            <a:r>
              <a:rPr lang="es-ES" noProof="0"/>
              <a:t>Título de la sección 3</a:t>
            </a:r>
          </a:p>
        </p:txBody>
      </p:sp>
      <p:sp>
        <p:nvSpPr>
          <p:cNvPr id="13" name="Marcador de texto 5">
            <a:extLst>
              <a:ext uri="{FF2B5EF4-FFF2-40B4-BE49-F238E27FC236}">
                <a16:creationId xmlns:a16="http://schemas.microsoft.com/office/drawing/2014/main" id="{4DA29CFB-3C73-4618-B2D9-70E396D1EBA2}"/>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Tree>
    <p:extLst>
      <p:ext uri="{BB962C8B-B14F-4D97-AF65-F5344CB8AC3E}">
        <p14:creationId xmlns:p14="http://schemas.microsoft.com/office/powerpoint/2010/main" val="16015389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scala de tiemp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F5211B-014A-4E6E-98C7-FDAF7855316F}"/>
              </a:ext>
            </a:extLst>
          </p:cNvPr>
          <p:cNvSpPr>
            <a:spLocks noGrp="1"/>
          </p:cNvSpPr>
          <p:nvPr>
            <p:ph type="title"/>
          </p:nvPr>
        </p:nvSpPr>
        <p:spPr/>
        <p:txBody>
          <a:bodyPr rtlCol="0"/>
          <a:lstStyle/>
          <a:p>
            <a:pPr rtl="0"/>
            <a:r>
              <a:rPr lang="es-ES" noProof="0"/>
              <a:t>Haga clic para modificar el estilo de título del patrón</a:t>
            </a:r>
          </a:p>
        </p:txBody>
      </p:sp>
      <p:sp>
        <p:nvSpPr>
          <p:cNvPr id="6" name="Marcador de posición de pie de página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r>
              <a:rPr lang="es-ES" noProof="0" dirty="0"/>
              <a:t>Agregue un pie de página</a:t>
            </a:r>
          </a:p>
        </p:txBody>
      </p:sp>
      <p:sp>
        <p:nvSpPr>
          <p:cNvPr id="7" name="Marcador de posición de número de diapositiva 6">
            <a:extLst>
              <a:ext uri="{FF2B5EF4-FFF2-40B4-BE49-F238E27FC236}">
                <a16:creationId xmlns:a16="http://schemas.microsoft.com/office/drawing/2014/main" id="{FC0C6D2B-0FF5-4A5F-A062-480FFA6DA09A}"/>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5" name="Marcador de texto 5">
            <a:extLst>
              <a:ext uri="{FF2B5EF4-FFF2-40B4-BE49-F238E27FC236}">
                <a16:creationId xmlns:a16="http://schemas.microsoft.com/office/drawing/2014/main" id="{91612B32-057C-422E-8B4A-7B464DE04A79}"/>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cxnSp>
        <p:nvCxnSpPr>
          <p:cNvPr id="8" name="Conector recto de flecha 7">
            <a:extLst>
              <a:ext uri="{FF2B5EF4-FFF2-40B4-BE49-F238E27FC236}">
                <a16:creationId xmlns:a16="http://schemas.microsoft.com/office/drawing/2014/main" id="{B66BE87F-A588-41BE-A251-8940FFF7BDB0}"/>
              </a:ext>
            </a:extLst>
          </p:cNvPr>
          <p:cNvCxnSpPr/>
          <p:nvPr userDrawn="1"/>
        </p:nvCxnSpPr>
        <p:spPr>
          <a:xfrm>
            <a:off x="431800" y="3866682"/>
            <a:ext cx="11339513"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Marcador de texto 10">
            <a:extLst>
              <a:ext uri="{FF2B5EF4-FFF2-40B4-BE49-F238E27FC236}">
                <a16:creationId xmlns:a16="http://schemas.microsoft.com/office/drawing/2014/main" id="{EE87B275-BCEB-48C5-BD58-39E2B9AB906E}"/>
              </a:ext>
            </a:extLst>
          </p:cNvPr>
          <p:cNvSpPr>
            <a:spLocks noGrp="1"/>
          </p:cNvSpPr>
          <p:nvPr>
            <p:ph type="body" sz="quarter" idx="33" hasCustomPrompt="1"/>
          </p:nvPr>
        </p:nvSpPr>
        <p:spPr>
          <a:xfrm>
            <a:off x="412908" y="3973125"/>
            <a:ext cx="415608" cy="201776"/>
          </a:xfrm>
        </p:spPr>
        <p:txBody>
          <a:bodyPr rtlCol="0" anchor="ctr"/>
          <a:lstStyle>
            <a:lvl1pPr marL="0" indent="0" algn="ctr">
              <a:buNone/>
              <a:defRPr sz="1400">
                <a:solidFill>
                  <a:schemeClr val="tx1">
                    <a:lumMod val="50000"/>
                    <a:lumOff val="50000"/>
                  </a:schemeClr>
                </a:solidFill>
              </a:defRPr>
            </a:lvl1pPr>
          </a:lstStyle>
          <a:p>
            <a:pPr lvl="0" rtl="0"/>
            <a:r>
              <a:rPr lang="es-ES" noProof="0"/>
              <a:t>Año</a:t>
            </a:r>
          </a:p>
        </p:txBody>
      </p:sp>
      <p:sp>
        <p:nvSpPr>
          <p:cNvPr id="10" name="Marcador de texto 10">
            <a:extLst>
              <a:ext uri="{FF2B5EF4-FFF2-40B4-BE49-F238E27FC236}">
                <a16:creationId xmlns:a16="http://schemas.microsoft.com/office/drawing/2014/main" id="{75FEF587-0930-42DA-AF85-54F9A14870D3}"/>
              </a:ext>
            </a:extLst>
          </p:cNvPr>
          <p:cNvSpPr>
            <a:spLocks noGrp="1"/>
          </p:cNvSpPr>
          <p:nvPr>
            <p:ph type="body" sz="quarter" idx="34" hasCustomPrompt="1"/>
          </p:nvPr>
        </p:nvSpPr>
        <p:spPr>
          <a:xfrm>
            <a:off x="431799"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11" name="Marcador de texto 10">
            <a:extLst>
              <a:ext uri="{FF2B5EF4-FFF2-40B4-BE49-F238E27FC236}">
                <a16:creationId xmlns:a16="http://schemas.microsoft.com/office/drawing/2014/main" id="{77B00876-F334-4F19-ACB9-5A52E300C62F}"/>
              </a:ext>
            </a:extLst>
          </p:cNvPr>
          <p:cNvSpPr>
            <a:spLocks noGrp="1"/>
          </p:cNvSpPr>
          <p:nvPr>
            <p:ph type="body" sz="quarter" idx="35" hasCustomPrompt="1"/>
          </p:nvPr>
        </p:nvSpPr>
        <p:spPr>
          <a:xfrm>
            <a:off x="903816"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12" name="Marcador de texto 10">
            <a:extLst>
              <a:ext uri="{FF2B5EF4-FFF2-40B4-BE49-F238E27FC236}">
                <a16:creationId xmlns:a16="http://schemas.microsoft.com/office/drawing/2014/main" id="{DC5160FB-C621-4014-AF15-7C31EBF94639}"/>
              </a:ext>
            </a:extLst>
          </p:cNvPr>
          <p:cNvSpPr>
            <a:spLocks noGrp="1"/>
          </p:cNvSpPr>
          <p:nvPr>
            <p:ph type="body" sz="quarter" idx="36" hasCustomPrompt="1"/>
          </p:nvPr>
        </p:nvSpPr>
        <p:spPr>
          <a:xfrm>
            <a:off x="1375833"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13" name="Marcador de texto 10">
            <a:extLst>
              <a:ext uri="{FF2B5EF4-FFF2-40B4-BE49-F238E27FC236}">
                <a16:creationId xmlns:a16="http://schemas.microsoft.com/office/drawing/2014/main" id="{3D37E5E1-DD5A-4C77-849F-40C0D2AE3F71}"/>
              </a:ext>
            </a:extLst>
          </p:cNvPr>
          <p:cNvSpPr>
            <a:spLocks noGrp="1"/>
          </p:cNvSpPr>
          <p:nvPr>
            <p:ph type="body" sz="quarter" idx="37" hasCustomPrompt="1"/>
          </p:nvPr>
        </p:nvSpPr>
        <p:spPr>
          <a:xfrm>
            <a:off x="1847850"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14" name="Marcador de texto 10">
            <a:extLst>
              <a:ext uri="{FF2B5EF4-FFF2-40B4-BE49-F238E27FC236}">
                <a16:creationId xmlns:a16="http://schemas.microsoft.com/office/drawing/2014/main" id="{8164CA25-5B7F-4EDD-8B42-0D567DED1794}"/>
              </a:ext>
            </a:extLst>
          </p:cNvPr>
          <p:cNvSpPr>
            <a:spLocks noGrp="1"/>
          </p:cNvSpPr>
          <p:nvPr>
            <p:ph type="body" sz="quarter" idx="38" hasCustomPrompt="1"/>
          </p:nvPr>
        </p:nvSpPr>
        <p:spPr>
          <a:xfrm>
            <a:off x="6077108" y="3973125"/>
            <a:ext cx="415608" cy="201776"/>
          </a:xfrm>
        </p:spPr>
        <p:txBody>
          <a:bodyPr rtlCol="0" anchor="ctr"/>
          <a:lstStyle>
            <a:lvl1pPr marL="0" indent="0" algn="ctr">
              <a:buNone/>
              <a:defRPr sz="1400">
                <a:solidFill>
                  <a:schemeClr val="tx1">
                    <a:lumMod val="50000"/>
                    <a:lumOff val="50000"/>
                  </a:schemeClr>
                </a:solidFill>
              </a:defRPr>
            </a:lvl1pPr>
          </a:lstStyle>
          <a:p>
            <a:pPr lvl="0" rtl="0"/>
            <a:r>
              <a:rPr lang="es-ES" noProof="0"/>
              <a:t>Año</a:t>
            </a:r>
          </a:p>
        </p:txBody>
      </p:sp>
      <p:sp>
        <p:nvSpPr>
          <p:cNvPr id="15" name="Marcador de texto 10">
            <a:extLst>
              <a:ext uri="{FF2B5EF4-FFF2-40B4-BE49-F238E27FC236}">
                <a16:creationId xmlns:a16="http://schemas.microsoft.com/office/drawing/2014/main" id="{15876039-3F56-4587-900E-4FCE60BCA50B}"/>
              </a:ext>
            </a:extLst>
          </p:cNvPr>
          <p:cNvSpPr>
            <a:spLocks noGrp="1"/>
          </p:cNvSpPr>
          <p:nvPr>
            <p:ph type="body" sz="quarter" idx="39" hasCustomPrompt="1"/>
          </p:nvPr>
        </p:nvSpPr>
        <p:spPr>
          <a:xfrm>
            <a:off x="2319867"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16" name="Marcador de texto 10">
            <a:extLst>
              <a:ext uri="{FF2B5EF4-FFF2-40B4-BE49-F238E27FC236}">
                <a16:creationId xmlns:a16="http://schemas.microsoft.com/office/drawing/2014/main" id="{515FCEBD-9007-4B9D-AE69-7F8068A14B21}"/>
              </a:ext>
            </a:extLst>
          </p:cNvPr>
          <p:cNvSpPr>
            <a:spLocks noGrp="1"/>
          </p:cNvSpPr>
          <p:nvPr>
            <p:ph type="body" sz="quarter" idx="40" hasCustomPrompt="1"/>
          </p:nvPr>
        </p:nvSpPr>
        <p:spPr>
          <a:xfrm>
            <a:off x="2791884"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17" name="Marcador de texto 10">
            <a:extLst>
              <a:ext uri="{FF2B5EF4-FFF2-40B4-BE49-F238E27FC236}">
                <a16:creationId xmlns:a16="http://schemas.microsoft.com/office/drawing/2014/main" id="{8856F7F9-97EB-4612-BB5C-DDB9D90C9CD4}"/>
              </a:ext>
            </a:extLst>
          </p:cNvPr>
          <p:cNvSpPr>
            <a:spLocks noGrp="1"/>
          </p:cNvSpPr>
          <p:nvPr>
            <p:ph type="body" sz="quarter" idx="41" hasCustomPrompt="1"/>
          </p:nvPr>
        </p:nvSpPr>
        <p:spPr>
          <a:xfrm>
            <a:off x="3263901"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18" name="Marcador de texto 10">
            <a:extLst>
              <a:ext uri="{FF2B5EF4-FFF2-40B4-BE49-F238E27FC236}">
                <a16:creationId xmlns:a16="http://schemas.microsoft.com/office/drawing/2014/main" id="{B0C577BC-AD44-4FF0-8F34-D7ABD44B100A}"/>
              </a:ext>
            </a:extLst>
          </p:cNvPr>
          <p:cNvSpPr>
            <a:spLocks noGrp="1"/>
          </p:cNvSpPr>
          <p:nvPr>
            <p:ph type="body" sz="quarter" idx="42" hasCustomPrompt="1"/>
          </p:nvPr>
        </p:nvSpPr>
        <p:spPr>
          <a:xfrm>
            <a:off x="4679952"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19" name="Marcador de texto 10">
            <a:extLst>
              <a:ext uri="{FF2B5EF4-FFF2-40B4-BE49-F238E27FC236}">
                <a16:creationId xmlns:a16="http://schemas.microsoft.com/office/drawing/2014/main" id="{12E19F39-39CE-43A3-912F-3D8656DA5E76}"/>
              </a:ext>
            </a:extLst>
          </p:cNvPr>
          <p:cNvSpPr>
            <a:spLocks noGrp="1"/>
          </p:cNvSpPr>
          <p:nvPr>
            <p:ph type="body" sz="quarter" idx="43" hasCustomPrompt="1"/>
          </p:nvPr>
        </p:nvSpPr>
        <p:spPr>
          <a:xfrm>
            <a:off x="3735918"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20" name="Marcador de texto 10">
            <a:extLst>
              <a:ext uri="{FF2B5EF4-FFF2-40B4-BE49-F238E27FC236}">
                <a16:creationId xmlns:a16="http://schemas.microsoft.com/office/drawing/2014/main" id="{64F2C543-C785-4078-9811-96F28F1BF210}"/>
              </a:ext>
            </a:extLst>
          </p:cNvPr>
          <p:cNvSpPr>
            <a:spLocks noGrp="1"/>
          </p:cNvSpPr>
          <p:nvPr>
            <p:ph type="body" sz="quarter" idx="44" hasCustomPrompt="1"/>
          </p:nvPr>
        </p:nvSpPr>
        <p:spPr>
          <a:xfrm>
            <a:off x="4207935"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21" name="Marcador de texto 10">
            <a:extLst>
              <a:ext uri="{FF2B5EF4-FFF2-40B4-BE49-F238E27FC236}">
                <a16:creationId xmlns:a16="http://schemas.microsoft.com/office/drawing/2014/main" id="{022F0FFE-8538-47C2-9227-B4DE41186CE8}"/>
              </a:ext>
            </a:extLst>
          </p:cNvPr>
          <p:cNvSpPr>
            <a:spLocks noGrp="1"/>
          </p:cNvSpPr>
          <p:nvPr>
            <p:ph type="body" sz="quarter" idx="45" hasCustomPrompt="1"/>
          </p:nvPr>
        </p:nvSpPr>
        <p:spPr>
          <a:xfrm>
            <a:off x="5151969"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22" name="Marcador de texto 10">
            <a:extLst>
              <a:ext uri="{FF2B5EF4-FFF2-40B4-BE49-F238E27FC236}">
                <a16:creationId xmlns:a16="http://schemas.microsoft.com/office/drawing/2014/main" id="{75D12B21-B498-4E00-B817-457BAED99A33}"/>
              </a:ext>
            </a:extLst>
          </p:cNvPr>
          <p:cNvSpPr>
            <a:spLocks noGrp="1"/>
          </p:cNvSpPr>
          <p:nvPr>
            <p:ph type="body" sz="quarter" idx="46" hasCustomPrompt="1"/>
          </p:nvPr>
        </p:nvSpPr>
        <p:spPr>
          <a:xfrm>
            <a:off x="5623986"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23" name="Marcador de texto 10">
            <a:extLst>
              <a:ext uri="{FF2B5EF4-FFF2-40B4-BE49-F238E27FC236}">
                <a16:creationId xmlns:a16="http://schemas.microsoft.com/office/drawing/2014/main" id="{A60F8F4D-F654-4555-BC21-7137D98E027C}"/>
              </a:ext>
            </a:extLst>
          </p:cNvPr>
          <p:cNvSpPr>
            <a:spLocks noGrp="1"/>
          </p:cNvSpPr>
          <p:nvPr>
            <p:ph type="body" sz="quarter" idx="47" hasCustomPrompt="1"/>
          </p:nvPr>
        </p:nvSpPr>
        <p:spPr>
          <a:xfrm>
            <a:off x="6095999"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24" name="Marcador de texto 10">
            <a:extLst>
              <a:ext uri="{FF2B5EF4-FFF2-40B4-BE49-F238E27FC236}">
                <a16:creationId xmlns:a16="http://schemas.microsoft.com/office/drawing/2014/main" id="{0B633DEF-CDC6-4A75-A05B-0C875E2B8FF1}"/>
              </a:ext>
            </a:extLst>
          </p:cNvPr>
          <p:cNvSpPr>
            <a:spLocks noGrp="1"/>
          </p:cNvSpPr>
          <p:nvPr>
            <p:ph type="body" sz="quarter" idx="48" hasCustomPrompt="1"/>
          </p:nvPr>
        </p:nvSpPr>
        <p:spPr>
          <a:xfrm>
            <a:off x="6568012"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25" name="Marcador de texto 10">
            <a:extLst>
              <a:ext uri="{FF2B5EF4-FFF2-40B4-BE49-F238E27FC236}">
                <a16:creationId xmlns:a16="http://schemas.microsoft.com/office/drawing/2014/main" id="{23A67F56-440C-4AE2-B52E-F6ECF3E31F86}"/>
              </a:ext>
            </a:extLst>
          </p:cNvPr>
          <p:cNvSpPr>
            <a:spLocks noGrp="1"/>
          </p:cNvSpPr>
          <p:nvPr>
            <p:ph type="body" sz="quarter" idx="49" hasCustomPrompt="1"/>
          </p:nvPr>
        </p:nvSpPr>
        <p:spPr>
          <a:xfrm>
            <a:off x="7040029"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26" name="Marcador de texto 10">
            <a:extLst>
              <a:ext uri="{FF2B5EF4-FFF2-40B4-BE49-F238E27FC236}">
                <a16:creationId xmlns:a16="http://schemas.microsoft.com/office/drawing/2014/main" id="{E8F5BF8F-8918-4E36-8AAF-45E994E46B29}"/>
              </a:ext>
            </a:extLst>
          </p:cNvPr>
          <p:cNvSpPr>
            <a:spLocks noGrp="1"/>
          </p:cNvSpPr>
          <p:nvPr>
            <p:ph type="body" sz="quarter" idx="50" hasCustomPrompt="1"/>
          </p:nvPr>
        </p:nvSpPr>
        <p:spPr>
          <a:xfrm>
            <a:off x="7512046"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27" name="Marcador de texto 10">
            <a:extLst>
              <a:ext uri="{FF2B5EF4-FFF2-40B4-BE49-F238E27FC236}">
                <a16:creationId xmlns:a16="http://schemas.microsoft.com/office/drawing/2014/main" id="{1A2F56E4-C780-42A2-BA54-B1EAB7CA2197}"/>
              </a:ext>
            </a:extLst>
          </p:cNvPr>
          <p:cNvSpPr>
            <a:spLocks noGrp="1"/>
          </p:cNvSpPr>
          <p:nvPr>
            <p:ph type="body" sz="quarter" idx="51" hasCustomPrompt="1"/>
          </p:nvPr>
        </p:nvSpPr>
        <p:spPr>
          <a:xfrm>
            <a:off x="7984063"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28" name="Marcador de texto 10">
            <a:extLst>
              <a:ext uri="{FF2B5EF4-FFF2-40B4-BE49-F238E27FC236}">
                <a16:creationId xmlns:a16="http://schemas.microsoft.com/office/drawing/2014/main" id="{7405E86B-3690-4EBE-8353-7ABE76F10810}"/>
              </a:ext>
            </a:extLst>
          </p:cNvPr>
          <p:cNvSpPr>
            <a:spLocks noGrp="1"/>
          </p:cNvSpPr>
          <p:nvPr>
            <p:ph type="body" sz="quarter" idx="52" hasCustomPrompt="1"/>
          </p:nvPr>
        </p:nvSpPr>
        <p:spPr>
          <a:xfrm>
            <a:off x="8456080"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29" name="Marcador de texto 10">
            <a:extLst>
              <a:ext uri="{FF2B5EF4-FFF2-40B4-BE49-F238E27FC236}">
                <a16:creationId xmlns:a16="http://schemas.microsoft.com/office/drawing/2014/main" id="{DB54048B-A035-47F0-B54D-1B9676EE8931}"/>
              </a:ext>
            </a:extLst>
          </p:cNvPr>
          <p:cNvSpPr>
            <a:spLocks noGrp="1"/>
          </p:cNvSpPr>
          <p:nvPr>
            <p:ph type="body" sz="quarter" idx="53" hasCustomPrompt="1"/>
          </p:nvPr>
        </p:nvSpPr>
        <p:spPr>
          <a:xfrm>
            <a:off x="8928097"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30" name="Marcador de texto 10">
            <a:extLst>
              <a:ext uri="{FF2B5EF4-FFF2-40B4-BE49-F238E27FC236}">
                <a16:creationId xmlns:a16="http://schemas.microsoft.com/office/drawing/2014/main" id="{12F6976C-DDBF-4808-9B45-2C78E0FC6AA7}"/>
              </a:ext>
            </a:extLst>
          </p:cNvPr>
          <p:cNvSpPr>
            <a:spLocks noGrp="1"/>
          </p:cNvSpPr>
          <p:nvPr>
            <p:ph type="body" sz="quarter" idx="54" hasCustomPrompt="1"/>
          </p:nvPr>
        </p:nvSpPr>
        <p:spPr>
          <a:xfrm>
            <a:off x="10344148"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31" name="Marcador de texto 10">
            <a:extLst>
              <a:ext uri="{FF2B5EF4-FFF2-40B4-BE49-F238E27FC236}">
                <a16:creationId xmlns:a16="http://schemas.microsoft.com/office/drawing/2014/main" id="{66103D17-8EEC-45BF-B909-8F6DB8575A35}"/>
              </a:ext>
            </a:extLst>
          </p:cNvPr>
          <p:cNvSpPr>
            <a:spLocks noGrp="1"/>
          </p:cNvSpPr>
          <p:nvPr>
            <p:ph type="body" sz="quarter" idx="55" hasCustomPrompt="1"/>
          </p:nvPr>
        </p:nvSpPr>
        <p:spPr>
          <a:xfrm>
            <a:off x="9400114"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32" name="Marcador de texto 10">
            <a:extLst>
              <a:ext uri="{FF2B5EF4-FFF2-40B4-BE49-F238E27FC236}">
                <a16:creationId xmlns:a16="http://schemas.microsoft.com/office/drawing/2014/main" id="{57F6EB7B-A4AE-4147-A94B-9C2860A158F4}"/>
              </a:ext>
            </a:extLst>
          </p:cNvPr>
          <p:cNvSpPr>
            <a:spLocks noGrp="1"/>
          </p:cNvSpPr>
          <p:nvPr>
            <p:ph type="body" sz="quarter" idx="56" hasCustomPrompt="1"/>
          </p:nvPr>
        </p:nvSpPr>
        <p:spPr>
          <a:xfrm>
            <a:off x="9872131"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33" name="Marcador de texto 10">
            <a:extLst>
              <a:ext uri="{FF2B5EF4-FFF2-40B4-BE49-F238E27FC236}">
                <a16:creationId xmlns:a16="http://schemas.microsoft.com/office/drawing/2014/main" id="{95673032-36DB-4772-82D8-46E21D810A56}"/>
              </a:ext>
            </a:extLst>
          </p:cNvPr>
          <p:cNvSpPr>
            <a:spLocks noGrp="1"/>
          </p:cNvSpPr>
          <p:nvPr>
            <p:ph type="body" sz="quarter" idx="57" hasCustomPrompt="1"/>
          </p:nvPr>
        </p:nvSpPr>
        <p:spPr>
          <a:xfrm>
            <a:off x="10816165"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34" name="Marcador de texto 10">
            <a:extLst>
              <a:ext uri="{FF2B5EF4-FFF2-40B4-BE49-F238E27FC236}">
                <a16:creationId xmlns:a16="http://schemas.microsoft.com/office/drawing/2014/main" id="{CDE9935C-FEBD-421A-A63B-8A87A2D4A4D9}"/>
              </a:ext>
            </a:extLst>
          </p:cNvPr>
          <p:cNvSpPr>
            <a:spLocks noGrp="1"/>
          </p:cNvSpPr>
          <p:nvPr>
            <p:ph type="body" sz="quarter" idx="58" hasCustomPrompt="1"/>
          </p:nvPr>
        </p:nvSpPr>
        <p:spPr>
          <a:xfrm>
            <a:off x="11288182" y="3597398"/>
            <a:ext cx="377825" cy="201776"/>
          </a:xfrm>
        </p:spPr>
        <p:txBody>
          <a:bodyPr rtlCol="0"/>
          <a:lstStyle>
            <a:lvl1pPr marL="0" indent="0" algn="ctr">
              <a:buNone/>
              <a:defRPr sz="1200">
                <a:solidFill>
                  <a:schemeClr val="tx1">
                    <a:lumMod val="50000"/>
                    <a:lumOff val="50000"/>
                  </a:schemeClr>
                </a:solidFill>
              </a:defRPr>
            </a:lvl1pPr>
          </a:lstStyle>
          <a:p>
            <a:pPr lvl="0" rtl="0"/>
            <a:r>
              <a:rPr lang="es-ES" noProof="0"/>
              <a:t>MM</a:t>
            </a:r>
          </a:p>
        </p:txBody>
      </p:sp>
      <p:sp>
        <p:nvSpPr>
          <p:cNvPr id="4" name="Marcador de texto 3">
            <a:extLst>
              <a:ext uri="{FF2B5EF4-FFF2-40B4-BE49-F238E27FC236}">
                <a16:creationId xmlns:a16="http://schemas.microsoft.com/office/drawing/2014/main" id="{D242C672-1222-4C21-9E3D-F365D9665E1B}"/>
              </a:ext>
            </a:extLst>
          </p:cNvPr>
          <p:cNvSpPr>
            <a:spLocks noGrp="1"/>
          </p:cNvSpPr>
          <p:nvPr>
            <p:ph type="body" sz="quarter" idx="59" hasCustomPrompt="1"/>
          </p:nvPr>
        </p:nvSpPr>
        <p:spPr>
          <a:xfrm>
            <a:off x="5360988" y="2190750"/>
            <a:ext cx="1793875" cy="561975"/>
          </a:xfrm>
          <a:solidFill>
            <a:schemeClr val="bg1">
              <a:lumMod val="95000"/>
            </a:schemeClr>
          </a:solidFill>
        </p:spPr>
        <p:txBody>
          <a:bodyPr tIns="36000" rtlCol="0" anchor="t"/>
          <a:lstStyle>
            <a:lvl1pPr marL="0" indent="0" algn="ctr">
              <a:buNone/>
              <a:defRPr sz="1600"/>
            </a:lvl1pPr>
          </a:lstStyle>
          <a:p>
            <a:pPr lvl="0" rtl="0"/>
            <a:r>
              <a:rPr lang="es-ES" noProof="0"/>
              <a:t>Título del elemento</a:t>
            </a:r>
          </a:p>
        </p:txBody>
      </p:sp>
      <p:sp>
        <p:nvSpPr>
          <p:cNvPr id="37" name="Marcador de texto 36">
            <a:extLst>
              <a:ext uri="{FF2B5EF4-FFF2-40B4-BE49-F238E27FC236}">
                <a16:creationId xmlns:a16="http://schemas.microsoft.com/office/drawing/2014/main" id="{2F97A7E3-509A-417D-9818-EDDA3B539E4F}"/>
              </a:ext>
            </a:extLst>
          </p:cNvPr>
          <p:cNvSpPr>
            <a:spLocks noGrp="1"/>
          </p:cNvSpPr>
          <p:nvPr>
            <p:ph type="body" sz="quarter" idx="60" hasCustomPrompt="1"/>
          </p:nvPr>
        </p:nvSpPr>
        <p:spPr>
          <a:xfrm>
            <a:off x="5412717" y="2505005"/>
            <a:ext cx="1690417" cy="224670"/>
          </a:xfrm>
        </p:spPr>
        <p:txBody>
          <a:bodyPr rtlCol="0"/>
          <a:lstStyle>
            <a:lvl1pPr marL="0" indent="0" algn="ctr">
              <a:buNone/>
              <a:defRPr sz="1200">
                <a:solidFill>
                  <a:schemeClr val="tx1">
                    <a:lumMod val="50000"/>
                    <a:lumOff val="50000"/>
                  </a:schemeClr>
                </a:solidFill>
              </a:defRPr>
            </a:lvl1pPr>
          </a:lstStyle>
          <a:p>
            <a:pPr lvl="0" rtl="0"/>
            <a:r>
              <a:rPr lang="es-ES" noProof="0"/>
              <a:t>Mes, año</a:t>
            </a:r>
          </a:p>
        </p:txBody>
      </p:sp>
    </p:spTree>
    <p:extLst>
      <p:ext uri="{BB962C8B-B14F-4D97-AF65-F5344CB8AC3E}">
        <p14:creationId xmlns:p14="http://schemas.microsoft.com/office/powerpoint/2010/main" val="5291107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iembros del equipo 3">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A85E10-5A18-4C86-8310-FA9CF8DF8AB5}"/>
              </a:ext>
            </a:extLst>
          </p:cNvPr>
          <p:cNvSpPr>
            <a:spLocks noGrp="1"/>
          </p:cNvSpPr>
          <p:nvPr>
            <p:ph type="title" hasCustomPrompt="1"/>
          </p:nvPr>
        </p:nvSpPr>
        <p:spPr/>
        <p:txBody>
          <a:bodyPr rtlCol="0"/>
          <a:lstStyle/>
          <a:p>
            <a:pPr rtl="0"/>
            <a:r>
              <a:rPr lang="es-ES" noProof="0"/>
              <a:t>Haga clic para editar el estilo de título del patrón</a:t>
            </a:r>
            <a:endParaRPr lang="es-ES" altLang="zh-CN" noProof="0"/>
          </a:p>
        </p:txBody>
      </p:sp>
      <p:sp>
        <p:nvSpPr>
          <p:cNvPr id="7" name="Marcador de pie de página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r>
              <a:rPr lang="es-ES" noProof="0" dirty="0"/>
              <a:t>Agregue un pie de página</a:t>
            </a:r>
            <a:endParaRPr lang="es-ES" altLang="zh-CN" noProof="0" dirty="0"/>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altLang="zh-CN" noProof="0" smtClean="0"/>
              <a:pPr rtl="0"/>
              <a:t>‹Nº›</a:t>
            </a:fld>
            <a:endParaRPr lang="es-ES" altLang="zh-CN" noProof="0" dirty="0"/>
          </a:p>
        </p:txBody>
      </p:sp>
      <p:sp>
        <p:nvSpPr>
          <p:cNvPr id="5" name="Marcador de posición de imagen 4">
            <a:extLst>
              <a:ext uri="{FF2B5EF4-FFF2-40B4-BE49-F238E27FC236}">
                <a16:creationId xmlns:a16="http://schemas.microsoft.com/office/drawing/2014/main" id="{8977821B-617D-47E4-AAA2-FADADD15EBCD}"/>
              </a:ext>
            </a:extLst>
          </p:cNvPr>
          <p:cNvSpPr>
            <a:spLocks noGrp="1"/>
          </p:cNvSpPr>
          <p:nvPr>
            <p:ph type="pic" sz="quarter" idx="12" hasCustomPrompt="1"/>
          </p:nvPr>
        </p:nvSpPr>
        <p:spPr>
          <a:xfrm>
            <a:off x="431799" y="2319681"/>
            <a:ext cx="1352367" cy="1352367"/>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Inserte o arrastre y coloque una imagen aquí</a:t>
            </a:r>
          </a:p>
        </p:txBody>
      </p:sp>
      <p:sp>
        <p:nvSpPr>
          <p:cNvPr id="9" name="Marcador de texto 8">
            <a:extLst>
              <a:ext uri="{FF2B5EF4-FFF2-40B4-BE49-F238E27FC236}">
                <a16:creationId xmlns:a16="http://schemas.microsoft.com/office/drawing/2014/main" id="{199551C8-D5B2-495A-97BB-0711CD8C67EC}"/>
              </a:ext>
            </a:extLst>
          </p:cNvPr>
          <p:cNvSpPr>
            <a:spLocks noGrp="1"/>
          </p:cNvSpPr>
          <p:nvPr>
            <p:ph type="body" sz="quarter" idx="13" hasCustomPrompt="1"/>
          </p:nvPr>
        </p:nvSpPr>
        <p:spPr>
          <a:xfrm>
            <a:off x="1974854" y="2485913"/>
            <a:ext cx="2124000" cy="701538"/>
          </a:xfrm>
        </p:spPr>
        <p:txBody>
          <a:bodyPr rtlCol="0" anchor="b"/>
          <a:lstStyle>
            <a:lvl1pPr marL="0" indent="0" algn="l">
              <a:buFont typeface="Arial" panose="020B0604020202020204" pitchFamily="34" charset="0"/>
              <a:buNone/>
              <a:defRPr sz="2400"/>
            </a:lvl1pPr>
          </a:lstStyle>
          <a:p>
            <a:pPr lvl="0" rtl="0"/>
            <a:r>
              <a:rPr lang="es-ES" noProof="0"/>
              <a:t>Nombre</a:t>
            </a:r>
            <a:endParaRPr lang="es-ES" altLang="zh-CN" noProof="0"/>
          </a:p>
        </p:txBody>
      </p:sp>
      <p:sp>
        <p:nvSpPr>
          <p:cNvPr id="11" name="Marcador de texto 10">
            <a:extLst>
              <a:ext uri="{FF2B5EF4-FFF2-40B4-BE49-F238E27FC236}">
                <a16:creationId xmlns:a16="http://schemas.microsoft.com/office/drawing/2014/main" id="{53739758-B746-428A-A18B-3989DA89A860}"/>
              </a:ext>
            </a:extLst>
          </p:cNvPr>
          <p:cNvSpPr>
            <a:spLocks noGrp="1"/>
          </p:cNvSpPr>
          <p:nvPr>
            <p:ph type="body" sz="quarter" idx="14" hasCustomPrompt="1"/>
          </p:nvPr>
        </p:nvSpPr>
        <p:spPr>
          <a:xfrm>
            <a:off x="1974854" y="3904988"/>
            <a:ext cx="2124000" cy="1800000"/>
          </a:xfrm>
        </p:spPr>
        <p:txBody>
          <a:bodyPr rtlCol="0"/>
          <a:lstStyle>
            <a:lvl1pPr marL="0" indent="0" algn="l">
              <a:buNone/>
              <a:defRPr sz="1400">
                <a:solidFill>
                  <a:schemeClr val="tx1">
                    <a:lumMod val="50000"/>
                    <a:lumOff val="50000"/>
                  </a:schemeClr>
                </a:solidFill>
              </a:defRPr>
            </a:lvl1pPr>
          </a:lstStyle>
          <a:p>
            <a:pPr lvl="0" rtl="0"/>
            <a:r>
              <a:rPr lang="es-ES" noProof="0"/>
              <a:t>Biografía breve</a:t>
            </a:r>
            <a:endParaRPr lang="es-ES" altLang="zh-CN" noProof="0"/>
          </a:p>
        </p:txBody>
      </p:sp>
      <p:sp>
        <p:nvSpPr>
          <p:cNvPr id="6" name="Marcador de texto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endParaRPr lang="es-ES" altLang="zh-CN" noProof="0"/>
          </a:p>
        </p:txBody>
      </p:sp>
      <p:sp>
        <p:nvSpPr>
          <p:cNvPr id="28" name="Marcador de texto 8">
            <a:extLst>
              <a:ext uri="{FF2B5EF4-FFF2-40B4-BE49-F238E27FC236}">
                <a16:creationId xmlns:a16="http://schemas.microsoft.com/office/drawing/2014/main" id="{B502D142-31B4-4BFF-A18F-9FB36E0F4005}"/>
              </a:ext>
            </a:extLst>
          </p:cNvPr>
          <p:cNvSpPr>
            <a:spLocks noGrp="1"/>
          </p:cNvSpPr>
          <p:nvPr>
            <p:ph type="body" sz="quarter" idx="33" hasCustomPrompt="1"/>
          </p:nvPr>
        </p:nvSpPr>
        <p:spPr>
          <a:xfrm>
            <a:off x="1974854" y="3461032"/>
            <a:ext cx="2124000" cy="245885"/>
          </a:xfrm>
        </p:spPr>
        <p:txBody>
          <a:bodyPr rtlCol="0"/>
          <a:lstStyle>
            <a:lvl1pPr marL="0" indent="0" algn="l">
              <a:buFont typeface="Arial" panose="020B0604020202020204" pitchFamily="34" charset="0"/>
              <a:buNone/>
              <a:defRPr sz="1400">
                <a:solidFill>
                  <a:schemeClr val="bg1">
                    <a:lumMod val="50000"/>
                  </a:schemeClr>
                </a:solidFill>
              </a:defRPr>
            </a:lvl1pPr>
          </a:lstStyle>
          <a:p>
            <a:pPr lvl="0" rtl="0"/>
            <a:r>
              <a:rPr lang="es-ES" noProof="0"/>
              <a:t>Título</a:t>
            </a:r>
            <a:endParaRPr lang="es-ES" altLang="zh-CN" noProof="0"/>
          </a:p>
        </p:txBody>
      </p:sp>
      <p:sp>
        <p:nvSpPr>
          <p:cNvPr id="41" name="Marcador de posición de imagen 4">
            <a:extLst>
              <a:ext uri="{FF2B5EF4-FFF2-40B4-BE49-F238E27FC236}">
                <a16:creationId xmlns:a16="http://schemas.microsoft.com/office/drawing/2014/main" id="{ED382BE6-73A2-49C4-9284-7996310FE85F}"/>
              </a:ext>
            </a:extLst>
          </p:cNvPr>
          <p:cNvSpPr>
            <a:spLocks noGrp="1"/>
          </p:cNvSpPr>
          <p:nvPr>
            <p:ph type="pic" sz="quarter" idx="34" hasCustomPrompt="1"/>
          </p:nvPr>
        </p:nvSpPr>
        <p:spPr>
          <a:xfrm>
            <a:off x="4268028" y="2319681"/>
            <a:ext cx="1352367" cy="1352367"/>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Inserte o arrastre y coloque una imagen aquí</a:t>
            </a:r>
          </a:p>
        </p:txBody>
      </p:sp>
      <p:sp>
        <p:nvSpPr>
          <p:cNvPr id="42" name="Marcador de texto 8">
            <a:extLst>
              <a:ext uri="{FF2B5EF4-FFF2-40B4-BE49-F238E27FC236}">
                <a16:creationId xmlns:a16="http://schemas.microsoft.com/office/drawing/2014/main" id="{5E81FDE4-AA9D-42F8-BEAF-C710A81DC8AB}"/>
              </a:ext>
            </a:extLst>
          </p:cNvPr>
          <p:cNvSpPr>
            <a:spLocks noGrp="1"/>
          </p:cNvSpPr>
          <p:nvPr>
            <p:ph type="body" sz="quarter" idx="35" hasCustomPrompt="1"/>
          </p:nvPr>
        </p:nvSpPr>
        <p:spPr>
          <a:xfrm>
            <a:off x="5811083" y="2485913"/>
            <a:ext cx="2124000" cy="701538"/>
          </a:xfrm>
        </p:spPr>
        <p:txBody>
          <a:bodyPr rtlCol="0" anchor="b"/>
          <a:lstStyle>
            <a:lvl1pPr marL="0" indent="0" algn="l">
              <a:buFont typeface="Arial" panose="020B0604020202020204" pitchFamily="34" charset="0"/>
              <a:buNone/>
              <a:defRPr sz="2400"/>
            </a:lvl1pPr>
          </a:lstStyle>
          <a:p>
            <a:pPr lvl="0" rtl="0"/>
            <a:r>
              <a:rPr lang="es-ES" noProof="0"/>
              <a:t>Nombre</a:t>
            </a:r>
            <a:endParaRPr lang="es-ES" altLang="zh-CN" noProof="0"/>
          </a:p>
        </p:txBody>
      </p:sp>
      <p:sp>
        <p:nvSpPr>
          <p:cNvPr id="43" name="Marcador de texto 10">
            <a:extLst>
              <a:ext uri="{FF2B5EF4-FFF2-40B4-BE49-F238E27FC236}">
                <a16:creationId xmlns:a16="http://schemas.microsoft.com/office/drawing/2014/main" id="{9D6585E1-D051-4611-811C-C8101B0D2F03}"/>
              </a:ext>
            </a:extLst>
          </p:cNvPr>
          <p:cNvSpPr>
            <a:spLocks noGrp="1"/>
          </p:cNvSpPr>
          <p:nvPr>
            <p:ph type="body" sz="quarter" idx="36" hasCustomPrompt="1"/>
          </p:nvPr>
        </p:nvSpPr>
        <p:spPr>
          <a:xfrm>
            <a:off x="5811083" y="3904988"/>
            <a:ext cx="2124000" cy="1800000"/>
          </a:xfrm>
        </p:spPr>
        <p:txBody>
          <a:bodyPr rtlCol="0"/>
          <a:lstStyle>
            <a:lvl1pPr marL="0" indent="0" algn="l">
              <a:buNone/>
              <a:defRPr sz="1400">
                <a:solidFill>
                  <a:schemeClr val="tx1">
                    <a:lumMod val="50000"/>
                    <a:lumOff val="50000"/>
                  </a:schemeClr>
                </a:solidFill>
              </a:defRPr>
            </a:lvl1pPr>
          </a:lstStyle>
          <a:p>
            <a:pPr lvl="0" rtl="0"/>
            <a:r>
              <a:rPr lang="es-ES" noProof="0"/>
              <a:t>Biografía breve</a:t>
            </a:r>
            <a:endParaRPr lang="es-ES" altLang="zh-CN" noProof="0"/>
          </a:p>
        </p:txBody>
      </p:sp>
      <p:sp>
        <p:nvSpPr>
          <p:cNvPr id="44" name="Marcador de texto 8">
            <a:extLst>
              <a:ext uri="{FF2B5EF4-FFF2-40B4-BE49-F238E27FC236}">
                <a16:creationId xmlns:a16="http://schemas.microsoft.com/office/drawing/2014/main" id="{6C195A32-24CC-4109-9C00-31757D0A0A3C}"/>
              </a:ext>
            </a:extLst>
          </p:cNvPr>
          <p:cNvSpPr>
            <a:spLocks noGrp="1"/>
          </p:cNvSpPr>
          <p:nvPr>
            <p:ph type="body" sz="quarter" idx="37" hasCustomPrompt="1"/>
          </p:nvPr>
        </p:nvSpPr>
        <p:spPr>
          <a:xfrm>
            <a:off x="5811083" y="3461032"/>
            <a:ext cx="2124000" cy="245885"/>
          </a:xfrm>
        </p:spPr>
        <p:txBody>
          <a:bodyPr rtlCol="0"/>
          <a:lstStyle>
            <a:lvl1pPr marL="0" indent="0" algn="l">
              <a:buFont typeface="Arial" panose="020B0604020202020204" pitchFamily="34" charset="0"/>
              <a:buNone/>
              <a:defRPr sz="1400">
                <a:solidFill>
                  <a:schemeClr val="bg1">
                    <a:lumMod val="50000"/>
                  </a:schemeClr>
                </a:solidFill>
              </a:defRPr>
            </a:lvl1pPr>
          </a:lstStyle>
          <a:p>
            <a:pPr lvl="0" rtl="0"/>
            <a:r>
              <a:rPr lang="es-ES" noProof="0"/>
              <a:t>Título</a:t>
            </a:r>
            <a:endParaRPr lang="es-ES" altLang="zh-CN" noProof="0"/>
          </a:p>
        </p:txBody>
      </p:sp>
      <p:sp>
        <p:nvSpPr>
          <p:cNvPr id="45" name="Marcador de posición de imagen 4">
            <a:extLst>
              <a:ext uri="{FF2B5EF4-FFF2-40B4-BE49-F238E27FC236}">
                <a16:creationId xmlns:a16="http://schemas.microsoft.com/office/drawing/2014/main" id="{B318C64F-C963-4A3C-BB8F-999A7F7F5F88}"/>
              </a:ext>
            </a:extLst>
          </p:cNvPr>
          <p:cNvSpPr>
            <a:spLocks noGrp="1"/>
          </p:cNvSpPr>
          <p:nvPr>
            <p:ph type="pic" sz="quarter" idx="38" hasCustomPrompt="1"/>
          </p:nvPr>
        </p:nvSpPr>
        <p:spPr>
          <a:xfrm>
            <a:off x="8112825" y="2319681"/>
            <a:ext cx="1352367" cy="1352367"/>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Inserte o arrastre y coloque una imagen aquí</a:t>
            </a:r>
          </a:p>
        </p:txBody>
      </p:sp>
      <p:sp>
        <p:nvSpPr>
          <p:cNvPr id="46" name="Marcador de texto 8">
            <a:extLst>
              <a:ext uri="{FF2B5EF4-FFF2-40B4-BE49-F238E27FC236}">
                <a16:creationId xmlns:a16="http://schemas.microsoft.com/office/drawing/2014/main" id="{B8B9BC49-5937-4C0A-9AA6-7A7DA7F18CAF}"/>
              </a:ext>
            </a:extLst>
          </p:cNvPr>
          <p:cNvSpPr>
            <a:spLocks noGrp="1"/>
          </p:cNvSpPr>
          <p:nvPr>
            <p:ph type="body" sz="quarter" idx="39" hasCustomPrompt="1"/>
          </p:nvPr>
        </p:nvSpPr>
        <p:spPr>
          <a:xfrm>
            <a:off x="9647313" y="2485913"/>
            <a:ext cx="2124000" cy="701538"/>
          </a:xfrm>
        </p:spPr>
        <p:txBody>
          <a:bodyPr rtlCol="0" anchor="b"/>
          <a:lstStyle>
            <a:lvl1pPr marL="0" indent="0" algn="l">
              <a:buFont typeface="Arial" panose="020B0604020202020204" pitchFamily="34" charset="0"/>
              <a:buNone/>
              <a:defRPr sz="2400"/>
            </a:lvl1pPr>
          </a:lstStyle>
          <a:p>
            <a:pPr lvl="0" rtl="0"/>
            <a:r>
              <a:rPr lang="es-ES" noProof="0"/>
              <a:t>Nombre</a:t>
            </a:r>
            <a:endParaRPr lang="es-ES" altLang="zh-CN" noProof="0"/>
          </a:p>
        </p:txBody>
      </p:sp>
      <p:sp>
        <p:nvSpPr>
          <p:cNvPr id="47" name="Marcador de texto 10">
            <a:extLst>
              <a:ext uri="{FF2B5EF4-FFF2-40B4-BE49-F238E27FC236}">
                <a16:creationId xmlns:a16="http://schemas.microsoft.com/office/drawing/2014/main" id="{8020B4D6-002F-4FA9-BF1D-FC56D9A06F28}"/>
              </a:ext>
            </a:extLst>
          </p:cNvPr>
          <p:cNvSpPr>
            <a:spLocks noGrp="1"/>
          </p:cNvSpPr>
          <p:nvPr>
            <p:ph type="body" sz="quarter" idx="40" hasCustomPrompt="1"/>
          </p:nvPr>
        </p:nvSpPr>
        <p:spPr>
          <a:xfrm>
            <a:off x="9647313" y="3904988"/>
            <a:ext cx="2124000" cy="1800000"/>
          </a:xfrm>
        </p:spPr>
        <p:txBody>
          <a:bodyPr rtlCol="0"/>
          <a:lstStyle>
            <a:lvl1pPr marL="0" indent="0" algn="l">
              <a:buNone/>
              <a:defRPr sz="1400">
                <a:solidFill>
                  <a:schemeClr val="tx1">
                    <a:lumMod val="50000"/>
                    <a:lumOff val="50000"/>
                  </a:schemeClr>
                </a:solidFill>
              </a:defRPr>
            </a:lvl1pPr>
          </a:lstStyle>
          <a:p>
            <a:pPr lvl="0" rtl="0"/>
            <a:r>
              <a:rPr lang="es-ES" noProof="0"/>
              <a:t>Biografía breve</a:t>
            </a:r>
            <a:endParaRPr lang="es-ES" altLang="zh-CN" noProof="0"/>
          </a:p>
        </p:txBody>
      </p:sp>
      <p:sp>
        <p:nvSpPr>
          <p:cNvPr id="48" name="Marcador de texto 8">
            <a:extLst>
              <a:ext uri="{FF2B5EF4-FFF2-40B4-BE49-F238E27FC236}">
                <a16:creationId xmlns:a16="http://schemas.microsoft.com/office/drawing/2014/main" id="{93C1946C-7118-4BF3-8EE8-B0944465F49A}"/>
              </a:ext>
            </a:extLst>
          </p:cNvPr>
          <p:cNvSpPr>
            <a:spLocks noGrp="1"/>
          </p:cNvSpPr>
          <p:nvPr>
            <p:ph type="body" sz="quarter" idx="41" hasCustomPrompt="1"/>
          </p:nvPr>
        </p:nvSpPr>
        <p:spPr>
          <a:xfrm>
            <a:off x="9647313" y="3461032"/>
            <a:ext cx="2124000" cy="245885"/>
          </a:xfrm>
        </p:spPr>
        <p:txBody>
          <a:bodyPr rtlCol="0"/>
          <a:lstStyle>
            <a:lvl1pPr marL="0" indent="0" algn="l">
              <a:buFont typeface="Arial" panose="020B0604020202020204" pitchFamily="34" charset="0"/>
              <a:buNone/>
              <a:defRPr sz="1400">
                <a:solidFill>
                  <a:schemeClr val="bg1">
                    <a:lumMod val="50000"/>
                  </a:schemeClr>
                </a:solidFill>
              </a:defRPr>
            </a:lvl1pPr>
          </a:lstStyle>
          <a:p>
            <a:pPr lvl="0" rtl="0"/>
            <a:r>
              <a:rPr lang="es-ES" noProof="0"/>
              <a:t>Título</a:t>
            </a:r>
            <a:endParaRPr lang="es-ES" altLang="zh-CN" noProof="0"/>
          </a:p>
        </p:txBody>
      </p:sp>
    </p:spTree>
    <p:extLst>
      <p:ext uri="{BB962C8B-B14F-4D97-AF65-F5344CB8AC3E}">
        <p14:creationId xmlns:p14="http://schemas.microsoft.com/office/powerpoint/2010/main" val="16389493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iembros del equipo 6">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A85E10-5A18-4C86-8310-FA9CF8DF8AB5}"/>
              </a:ext>
            </a:extLst>
          </p:cNvPr>
          <p:cNvSpPr>
            <a:spLocks noGrp="1"/>
          </p:cNvSpPr>
          <p:nvPr>
            <p:ph type="title" hasCustomPrompt="1"/>
          </p:nvPr>
        </p:nvSpPr>
        <p:spPr>
          <a:xfrm>
            <a:off x="432000" y="432000"/>
            <a:ext cx="11340000" cy="432000"/>
          </a:xfrm>
        </p:spPr>
        <p:txBody>
          <a:bodyPr rtlCol="0"/>
          <a:lstStyle/>
          <a:p>
            <a:pPr rtl="0"/>
            <a:r>
              <a:rPr lang="es-ES" noProof="0"/>
              <a:t>Haga clic para editar el estilo de título del patrón</a:t>
            </a:r>
          </a:p>
        </p:txBody>
      </p:sp>
      <p:sp>
        <p:nvSpPr>
          <p:cNvPr id="7" name="Marcador de pie de página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r>
              <a:rPr lang="es-ES" noProof="0" dirty="0"/>
              <a:t>Agregue un pie de página</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6" name="Marcador de texto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49" name="Marcador de texto 8">
            <a:extLst>
              <a:ext uri="{FF2B5EF4-FFF2-40B4-BE49-F238E27FC236}">
                <a16:creationId xmlns:a16="http://schemas.microsoft.com/office/drawing/2014/main" id="{305CEEFA-58BB-4AFA-AD31-BEE38B013E00}"/>
              </a:ext>
            </a:extLst>
          </p:cNvPr>
          <p:cNvSpPr>
            <a:spLocks noGrp="1"/>
          </p:cNvSpPr>
          <p:nvPr>
            <p:ph type="body" sz="quarter" idx="17" hasCustomPrompt="1"/>
          </p:nvPr>
        </p:nvSpPr>
        <p:spPr>
          <a:xfrm>
            <a:off x="431800" y="4113808"/>
            <a:ext cx="1620000" cy="783544"/>
          </a:xfrm>
        </p:spPr>
        <p:txBody>
          <a:bodyPr rtlCol="0"/>
          <a:lstStyle>
            <a:lvl1pPr marL="0" indent="0" algn="l">
              <a:buFont typeface="Arial" panose="020B0604020202020204" pitchFamily="34" charset="0"/>
              <a:buNone/>
              <a:defRPr sz="2400"/>
            </a:lvl1pPr>
          </a:lstStyle>
          <a:p>
            <a:pPr lvl="0" rtl="0"/>
            <a:r>
              <a:rPr lang="es-ES" noProof="0"/>
              <a:t>Nombre completo</a:t>
            </a:r>
          </a:p>
        </p:txBody>
      </p:sp>
      <p:sp>
        <p:nvSpPr>
          <p:cNvPr id="50" name="Marcador de texto 10">
            <a:extLst>
              <a:ext uri="{FF2B5EF4-FFF2-40B4-BE49-F238E27FC236}">
                <a16:creationId xmlns:a16="http://schemas.microsoft.com/office/drawing/2014/main" id="{BEEE40C3-341F-4063-8D33-B1328863FB30}"/>
              </a:ext>
            </a:extLst>
          </p:cNvPr>
          <p:cNvSpPr>
            <a:spLocks noGrp="1"/>
          </p:cNvSpPr>
          <p:nvPr>
            <p:ph type="body" sz="quarter" idx="18" hasCustomPrompt="1"/>
          </p:nvPr>
        </p:nvSpPr>
        <p:spPr>
          <a:xfrm>
            <a:off x="431800" y="5258975"/>
            <a:ext cx="1620000" cy="720000"/>
          </a:xfrm>
        </p:spPr>
        <p:txBody>
          <a:bodyPr rtlCol="0"/>
          <a:lstStyle>
            <a:lvl1pPr marL="0" indent="0" algn="l">
              <a:buNone/>
              <a:defRPr sz="1400">
                <a:solidFill>
                  <a:schemeClr val="tx1">
                    <a:lumMod val="50000"/>
                    <a:lumOff val="50000"/>
                  </a:schemeClr>
                </a:solidFill>
              </a:defRPr>
            </a:lvl1pPr>
          </a:lstStyle>
          <a:p>
            <a:pPr lvl="0" rtl="0"/>
            <a:r>
              <a:rPr lang="es-ES" noProof="0"/>
              <a:t>Descripción de la viñeta</a:t>
            </a:r>
          </a:p>
        </p:txBody>
      </p:sp>
      <p:sp>
        <p:nvSpPr>
          <p:cNvPr id="51" name="Marcador de texto 8">
            <a:extLst>
              <a:ext uri="{FF2B5EF4-FFF2-40B4-BE49-F238E27FC236}">
                <a16:creationId xmlns:a16="http://schemas.microsoft.com/office/drawing/2014/main" id="{D09CE291-B951-4300-9D67-154E4BB557EC}"/>
              </a:ext>
            </a:extLst>
          </p:cNvPr>
          <p:cNvSpPr>
            <a:spLocks noGrp="1"/>
          </p:cNvSpPr>
          <p:nvPr>
            <p:ph type="body" sz="quarter" idx="33" hasCustomPrompt="1"/>
          </p:nvPr>
        </p:nvSpPr>
        <p:spPr>
          <a:xfrm>
            <a:off x="2375703" y="4113808"/>
            <a:ext cx="1620000" cy="783544"/>
          </a:xfrm>
        </p:spPr>
        <p:txBody>
          <a:bodyPr rtlCol="0"/>
          <a:lstStyle>
            <a:lvl1pPr marL="0" indent="0" algn="l">
              <a:buFont typeface="Arial" panose="020B0604020202020204" pitchFamily="34" charset="0"/>
              <a:buNone/>
              <a:defRPr sz="2400"/>
            </a:lvl1pPr>
          </a:lstStyle>
          <a:p>
            <a:pPr lvl="0" rtl="0"/>
            <a:r>
              <a:rPr lang="es-ES" noProof="0"/>
              <a:t>Nombre completo</a:t>
            </a:r>
          </a:p>
        </p:txBody>
      </p:sp>
      <p:sp>
        <p:nvSpPr>
          <p:cNvPr id="52" name="Marcador de texto 10">
            <a:extLst>
              <a:ext uri="{FF2B5EF4-FFF2-40B4-BE49-F238E27FC236}">
                <a16:creationId xmlns:a16="http://schemas.microsoft.com/office/drawing/2014/main" id="{0D3A393C-4D8C-49BC-934D-B57BE1B28405}"/>
              </a:ext>
            </a:extLst>
          </p:cNvPr>
          <p:cNvSpPr>
            <a:spLocks noGrp="1"/>
          </p:cNvSpPr>
          <p:nvPr>
            <p:ph type="body" sz="quarter" idx="34" hasCustomPrompt="1"/>
          </p:nvPr>
        </p:nvSpPr>
        <p:spPr>
          <a:xfrm>
            <a:off x="2375703" y="5258975"/>
            <a:ext cx="1620000" cy="720000"/>
          </a:xfrm>
        </p:spPr>
        <p:txBody>
          <a:bodyPr rtlCol="0"/>
          <a:lstStyle>
            <a:lvl1pPr marL="0" indent="0" algn="l">
              <a:buNone/>
              <a:defRPr sz="1400">
                <a:solidFill>
                  <a:schemeClr val="tx1">
                    <a:lumMod val="50000"/>
                    <a:lumOff val="50000"/>
                  </a:schemeClr>
                </a:solidFill>
              </a:defRPr>
            </a:lvl1pPr>
          </a:lstStyle>
          <a:p>
            <a:pPr lvl="0" rtl="0"/>
            <a:r>
              <a:rPr lang="es-ES" noProof="0"/>
              <a:t>Descripción de la viñeta</a:t>
            </a:r>
          </a:p>
        </p:txBody>
      </p:sp>
      <p:sp>
        <p:nvSpPr>
          <p:cNvPr id="53" name="Marcador de texto 8">
            <a:extLst>
              <a:ext uri="{FF2B5EF4-FFF2-40B4-BE49-F238E27FC236}">
                <a16:creationId xmlns:a16="http://schemas.microsoft.com/office/drawing/2014/main" id="{08906184-3520-4606-AF8B-59ECFFA6D756}"/>
              </a:ext>
            </a:extLst>
          </p:cNvPr>
          <p:cNvSpPr>
            <a:spLocks noGrp="1"/>
          </p:cNvSpPr>
          <p:nvPr>
            <p:ph type="body" sz="quarter" idx="35" hasCustomPrompt="1"/>
          </p:nvPr>
        </p:nvSpPr>
        <p:spPr>
          <a:xfrm>
            <a:off x="4319606" y="4113808"/>
            <a:ext cx="1620000" cy="783544"/>
          </a:xfrm>
        </p:spPr>
        <p:txBody>
          <a:bodyPr rtlCol="0"/>
          <a:lstStyle>
            <a:lvl1pPr marL="0" indent="0" algn="l">
              <a:buFont typeface="Arial" panose="020B0604020202020204" pitchFamily="34" charset="0"/>
              <a:buNone/>
              <a:defRPr sz="2400"/>
            </a:lvl1pPr>
          </a:lstStyle>
          <a:p>
            <a:pPr lvl="0" rtl="0"/>
            <a:r>
              <a:rPr lang="es-ES" noProof="0"/>
              <a:t>Nombre completo</a:t>
            </a:r>
          </a:p>
        </p:txBody>
      </p:sp>
      <p:sp>
        <p:nvSpPr>
          <p:cNvPr id="54" name="Marcador de texto 10">
            <a:extLst>
              <a:ext uri="{FF2B5EF4-FFF2-40B4-BE49-F238E27FC236}">
                <a16:creationId xmlns:a16="http://schemas.microsoft.com/office/drawing/2014/main" id="{8A64BEB9-7FB0-4DF9-BFE9-62016E83E890}"/>
              </a:ext>
            </a:extLst>
          </p:cNvPr>
          <p:cNvSpPr>
            <a:spLocks noGrp="1"/>
          </p:cNvSpPr>
          <p:nvPr>
            <p:ph type="body" sz="quarter" idx="36" hasCustomPrompt="1"/>
          </p:nvPr>
        </p:nvSpPr>
        <p:spPr>
          <a:xfrm>
            <a:off x="4319606" y="5258975"/>
            <a:ext cx="1620000" cy="720000"/>
          </a:xfrm>
        </p:spPr>
        <p:txBody>
          <a:bodyPr rtlCol="0"/>
          <a:lstStyle>
            <a:lvl1pPr marL="0" indent="0" algn="l">
              <a:buNone/>
              <a:defRPr sz="1400">
                <a:solidFill>
                  <a:schemeClr val="tx1">
                    <a:lumMod val="50000"/>
                    <a:lumOff val="50000"/>
                  </a:schemeClr>
                </a:solidFill>
              </a:defRPr>
            </a:lvl1pPr>
          </a:lstStyle>
          <a:p>
            <a:pPr lvl="0" rtl="0"/>
            <a:r>
              <a:rPr lang="es-ES" noProof="0"/>
              <a:t>Descripción de la viñeta</a:t>
            </a:r>
          </a:p>
        </p:txBody>
      </p:sp>
      <p:sp>
        <p:nvSpPr>
          <p:cNvPr id="55" name="Marcador de texto 8">
            <a:extLst>
              <a:ext uri="{FF2B5EF4-FFF2-40B4-BE49-F238E27FC236}">
                <a16:creationId xmlns:a16="http://schemas.microsoft.com/office/drawing/2014/main" id="{4CCC1C98-37FD-4404-8383-72ED535FE578}"/>
              </a:ext>
            </a:extLst>
          </p:cNvPr>
          <p:cNvSpPr>
            <a:spLocks noGrp="1"/>
          </p:cNvSpPr>
          <p:nvPr>
            <p:ph type="body" sz="quarter" idx="37" hasCustomPrompt="1"/>
          </p:nvPr>
        </p:nvSpPr>
        <p:spPr>
          <a:xfrm>
            <a:off x="6263509" y="4113808"/>
            <a:ext cx="1620000" cy="783544"/>
          </a:xfrm>
        </p:spPr>
        <p:txBody>
          <a:bodyPr rtlCol="0"/>
          <a:lstStyle>
            <a:lvl1pPr marL="0" indent="0" algn="l">
              <a:buFont typeface="Arial" panose="020B0604020202020204" pitchFamily="34" charset="0"/>
              <a:buNone/>
              <a:defRPr sz="2400"/>
            </a:lvl1pPr>
          </a:lstStyle>
          <a:p>
            <a:pPr lvl="0" rtl="0"/>
            <a:r>
              <a:rPr lang="es-ES" noProof="0"/>
              <a:t>Nombre completo</a:t>
            </a:r>
          </a:p>
        </p:txBody>
      </p:sp>
      <p:sp>
        <p:nvSpPr>
          <p:cNvPr id="56" name="Marcador de texto 10">
            <a:extLst>
              <a:ext uri="{FF2B5EF4-FFF2-40B4-BE49-F238E27FC236}">
                <a16:creationId xmlns:a16="http://schemas.microsoft.com/office/drawing/2014/main" id="{B24BD1AE-AB0E-40FA-AEA8-8D687D84B56E}"/>
              </a:ext>
            </a:extLst>
          </p:cNvPr>
          <p:cNvSpPr>
            <a:spLocks noGrp="1"/>
          </p:cNvSpPr>
          <p:nvPr>
            <p:ph type="body" sz="quarter" idx="38" hasCustomPrompt="1"/>
          </p:nvPr>
        </p:nvSpPr>
        <p:spPr>
          <a:xfrm>
            <a:off x="6263509" y="5258975"/>
            <a:ext cx="1620000" cy="720000"/>
          </a:xfrm>
        </p:spPr>
        <p:txBody>
          <a:bodyPr rtlCol="0"/>
          <a:lstStyle>
            <a:lvl1pPr marL="0" indent="0" algn="l">
              <a:buNone/>
              <a:defRPr sz="1400">
                <a:solidFill>
                  <a:schemeClr val="tx1">
                    <a:lumMod val="50000"/>
                    <a:lumOff val="50000"/>
                  </a:schemeClr>
                </a:solidFill>
              </a:defRPr>
            </a:lvl1pPr>
          </a:lstStyle>
          <a:p>
            <a:pPr lvl="0" rtl="0"/>
            <a:r>
              <a:rPr lang="es-ES" noProof="0"/>
              <a:t>Descripción de la viñeta</a:t>
            </a:r>
          </a:p>
        </p:txBody>
      </p:sp>
      <p:sp>
        <p:nvSpPr>
          <p:cNvPr id="57" name="Marcador de texto 8">
            <a:extLst>
              <a:ext uri="{FF2B5EF4-FFF2-40B4-BE49-F238E27FC236}">
                <a16:creationId xmlns:a16="http://schemas.microsoft.com/office/drawing/2014/main" id="{CA2F0EA7-F3F7-443F-BA0D-4916B618C56B}"/>
              </a:ext>
            </a:extLst>
          </p:cNvPr>
          <p:cNvSpPr>
            <a:spLocks noGrp="1"/>
          </p:cNvSpPr>
          <p:nvPr>
            <p:ph type="body" sz="quarter" idx="39" hasCustomPrompt="1"/>
          </p:nvPr>
        </p:nvSpPr>
        <p:spPr>
          <a:xfrm>
            <a:off x="8207412" y="4113808"/>
            <a:ext cx="1620000" cy="783544"/>
          </a:xfrm>
        </p:spPr>
        <p:txBody>
          <a:bodyPr rtlCol="0"/>
          <a:lstStyle>
            <a:lvl1pPr marL="0" indent="0" algn="l">
              <a:buFont typeface="Arial" panose="020B0604020202020204" pitchFamily="34" charset="0"/>
              <a:buNone/>
              <a:defRPr sz="2400"/>
            </a:lvl1pPr>
          </a:lstStyle>
          <a:p>
            <a:pPr lvl="0" rtl="0"/>
            <a:r>
              <a:rPr lang="es-ES" noProof="0"/>
              <a:t>Nombre completo</a:t>
            </a:r>
          </a:p>
        </p:txBody>
      </p:sp>
      <p:sp>
        <p:nvSpPr>
          <p:cNvPr id="58" name="Marcador de texto 10">
            <a:extLst>
              <a:ext uri="{FF2B5EF4-FFF2-40B4-BE49-F238E27FC236}">
                <a16:creationId xmlns:a16="http://schemas.microsoft.com/office/drawing/2014/main" id="{2BB6E6C3-1F6A-41B6-8EE0-6FDCBA34413C}"/>
              </a:ext>
            </a:extLst>
          </p:cNvPr>
          <p:cNvSpPr>
            <a:spLocks noGrp="1"/>
          </p:cNvSpPr>
          <p:nvPr>
            <p:ph type="body" sz="quarter" idx="40" hasCustomPrompt="1"/>
          </p:nvPr>
        </p:nvSpPr>
        <p:spPr>
          <a:xfrm>
            <a:off x="8207412" y="5258975"/>
            <a:ext cx="1620000" cy="720000"/>
          </a:xfrm>
        </p:spPr>
        <p:txBody>
          <a:bodyPr rtlCol="0"/>
          <a:lstStyle>
            <a:lvl1pPr marL="0" indent="0" algn="l">
              <a:buNone/>
              <a:defRPr sz="1400">
                <a:solidFill>
                  <a:schemeClr val="tx1">
                    <a:lumMod val="50000"/>
                    <a:lumOff val="50000"/>
                  </a:schemeClr>
                </a:solidFill>
              </a:defRPr>
            </a:lvl1pPr>
          </a:lstStyle>
          <a:p>
            <a:pPr lvl="0" rtl="0"/>
            <a:r>
              <a:rPr lang="es-ES" noProof="0"/>
              <a:t>Descripción de la viñeta</a:t>
            </a:r>
          </a:p>
        </p:txBody>
      </p:sp>
      <p:sp>
        <p:nvSpPr>
          <p:cNvPr id="16" name="Marcador de posición de imagen 15">
            <a:extLst>
              <a:ext uri="{FF2B5EF4-FFF2-40B4-BE49-F238E27FC236}">
                <a16:creationId xmlns:a16="http://schemas.microsoft.com/office/drawing/2014/main" id="{B2738624-9DAA-4152-9A77-80BBB71AD5F1}"/>
              </a:ext>
            </a:extLst>
          </p:cNvPr>
          <p:cNvSpPr>
            <a:spLocks noGrp="1"/>
          </p:cNvSpPr>
          <p:nvPr>
            <p:ph type="pic" sz="quarter" idx="41"/>
          </p:nvPr>
        </p:nvSpPr>
        <p:spPr>
          <a:xfrm>
            <a:off x="431800" y="2246681"/>
            <a:ext cx="1620000" cy="1620000"/>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
        <p:nvSpPr>
          <p:cNvPr id="59" name="Marcador de posición de imagen 15">
            <a:extLst>
              <a:ext uri="{FF2B5EF4-FFF2-40B4-BE49-F238E27FC236}">
                <a16:creationId xmlns:a16="http://schemas.microsoft.com/office/drawing/2014/main" id="{522AE46C-0845-4BB0-9861-06071BCF56F6}"/>
              </a:ext>
            </a:extLst>
          </p:cNvPr>
          <p:cNvSpPr>
            <a:spLocks noGrp="1"/>
          </p:cNvSpPr>
          <p:nvPr>
            <p:ph type="pic" sz="quarter" idx="42"/>
          </p:nvPr>
        </p:nvSpPr>
        <p:spPr>
          <a:xfrm>
            <a:off x="2375703" y="2246681"/>
            <a:ext cx="1620000" cy="1620000"/>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
        <p:nvSpPr>
          <p:cNvPr id="60" name="Marcador de posición de imagen 15">
            <a:extLst>
              <a:ext uri="{FF2B5EF4-FFF2-40B4-BE49-F238E27FC236}">
                <a16:creationId xmlns:a16="http://schemas.microsoft.com/office/drawing/2014/main" id="{D791A6AF-478F-443B-A785-F82A8DBA9F30}"/>
              </a:ext>
            </a:extLst>
          </p:cNvPr>
          <p:cNvSpPr>
            <a:spLocks noGrp="1"/>
          </p:cNvSpPr>
          <p:nvPr>
            <p:ph type="pic" sz="quarter" idx="43"/>
          </p:nvPr>
        </p:nvSpPr>
        <p:spPr>
          <a:xfrm>
            <a:off x="4319606" y="2246681"/>
            <a:ext cx="1620000" cy="1620000"/>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
        <p:nvSpPr>
          <p:cNvPr id="61" name="Marcador de posición de imagen 15">
            <a:extLst>
              <a:ext uri="{FF2B5EF4-FFF2-40B4-BE49-F238E27FC236}">
                <a16:creationId xmlns:a16="http://schemas.microsoft.com/office/drawing/2014/main" id="{1A65AFE9-2875-44A5-BF13-6E8438892669}"/>
              </a:ext>
            </a:extLst>
          </p:cNvPr>
          <p:cNvSpPr>
            <a:spLocks noGrp="1"/>
          </p:cNvSpPr>
          <p:nvPr>
            <p:ph type="pic" sz="quarter" idx="44"/>
          </p:nvPr>
        </p:nvSpPr>
        <p:spPr>
          <a:xfrm>
            <a:off x="6263509" y="2246681"/>
            <a:ext cx="1620000" cy="1620000"/>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
        <p:nvSpPr>
          <p:cNvPr id="62" name="Marcador de posición de imagen 15">
            <a:extLst>
              <a:ext uri="{FF2B5EF4-FFF2-40B4-BE49-F238E27FC236}">
                <a16:creationId xmlns:a16="http://schemas.microsoft.com/office/drawing/2014/main" id="{069B9167-077F-4123-82C5-01EB62AFB3E6}"/>
              </a:ext>
            </a:extLst>
          </p:cNvPr>
          <p:cNvSpPr>
            <a:spLocks noGrp="1"/>
          </p:cNvSpPr>
          <p:nvPr>
            <p:ph type="pic" sz="quarter" idx="45"/>
          </p:nvPr>
        </p:nvSpPr>
        <p:spPr>
          <a:xfrm>
            <a:off x="8207412" y="2246681"/>
            <a:ext cx="1620000" cy="1620000"/>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
        <p:nvSpPr>
          <p:cNvPr id="21" name="Marcador de texto 8">
            <a:extLst>
              <a:ext uri="{FF2B5EF4-FFF2-40B4-BE49-F238E27FC236}">
                <a16:creationId xmlns:a16="http://schemas.microsoft.com/office/drawing/2014/main" id="{F9EF21D5-1862-4F5B-86BF-B76AF2A72B32}"/>
              </a:ext>
            </a:extLst>
          </p:cNvPr>
          <p:cNvSpPr>
            <a:spLocks noGrp="1"/>
          </p:cNvSpPr>
          <p:nvPr>
            <p:ph type="body" sz="quarter" idx="46" hasCustomPrompt="1"/>
          </p:nvPr>
        </p:nvSpPr>
        <p:spPr>
          <a:xfrm>
            <a:off x="10151313" y="4113808"/>
            <a:ext cx="1620000" cy="783544"/>
          </a:xfrm>
        </p:spPr>
        <p:txBody>
          <a:bodyPr rtlCol="0"/>
          <a:lstStyle>
            <a:lvl1pPr marL="0" indent="0" algn="l">
              <a:buFont typeface="Arial" panose="020B0604020202020204" pitchFamily="34" charset="0"/>
              <a:buNone/>
              <a:defRPr sz="2400"/>
            </a:lvl1pPr>
          </a:lstStyle>
          <a:p>
            <a:pPr lvl="0" rtl="0"/>
            <a:r>
              <a:rPr lang="es-ES" noProof="0"/>
              <a:t>Nombre completo</a:t>
            </a:r>
          </a:p>
        </p:txBody>
      </p:sp>
      <p:sp>
        <p:nvSpPr>
          <p:cNvPr id="22" name="Marcador de texto 10">
            <a:extLst>
              <a:ext uri="{FF2B5EF4-FFF2-40B4-BE49-F238E27FC236}">
                <a16:creationId xmlns:a16="http://schemas.microsoft.com/office/drawing/2014/main" id="{80EC8DA4-EC6B-4362-949F-968E973A545B}"/>
              </a:ext>
            </a:extLst>
          </p:cNvPr>
          <p:cNvSpPr>
            <a:spLocks noGrp="1"/>
          </p:cNvSpPr>
          <p:nvPr>
            <p:ph type="body" sz="quarter" idx="47" hasCustomPrompt="1"/>
          </p:nvPr>
        </p:nvSpPr>
        <p:spPr>
          <a:xfrm>
            <a:off x="10151313" y="5258975"/>
            <a:ext cx="1620000" cy="720000"/>
          </a:xfrm>
        </p:spPr>
        <p:txBody>
          <a:bodyPr rtlCol="0"/>
          <a:lstStyle>
            <a:lvl1pPr marL="0" indent="0" algn="l">
              <a:buNone/>
              <a:defRPr sz="1400">
                <a:solidFill>
                  <a:schemeClr val="tx1">
                    <a:lumMod val="50000"/>
                    <a:lumOff val="50000"/>
                  </a:schemeClr>
                </a:solidFill>
              </a:defRPr>
            </a:lvl1pPr>
          </a:lstStyle>
          <a:p>
            <a:pPr lvl="0" rtl="0"/>
            <a:r>
              <a:rPr lang="es-ES" noProof="0"/>
              <a:t>Descripción de la viñeta</a:t>
            </a:r>
          </a:p>
        </p:txBody>
      </p:sp>
      <p:sp>
        <p:nvSpPr>
          <p:cNvPr id="23" name="Marcador de posición de imagen 15">
            <a:extLst>
              <a:ext uri="{FF2B5EF4-FFF2-40B4-BE49-F238E27FC236}">
                <a16:creationId xmlns:a16="http://schemas.microsoft.com/office/drawing/2014/main" id="{FC64B5FD-0E87-4FAB-AFEA-D10DFED9F653}"/>
              </a:ext>
            </a:extLst>
          </p:cNvPr>
          <p:cNvSpPr>
            <a:spLocks noGrp="1"/>
          </p:cNvSpPr>
          <p:nvPr>
            <p:ph type="pic" sz="quarter" idx="48"/>
          </p:nvPr>
        </p:nvSpPr>
        <p:spPr>
          <a:xfrm>
            <a:off x="10151313" y="2246681"/>
            <a:ext cx="1620000" cy="1620000"/>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Tree>
    <p:extLst>
      <p:ext uri="{BB962C8B-B14F-4D97-AF65-F5344CB8AC3E}">
        <p14:creationId xmlns:p14="http://schemas.microsoft.com/office/powerpoint/2010/main" val="3462051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apositiva de título con imagen 2">
    <p:spTree>
      <p:nvGrpSpPr>
        <p:cNvPr id="1" name=""/>
        <p:cNvGrpSpPr/>
        <p:nvPr/>
      </p:nvGrpSpPr>
      <p:grpSpPr>
        <a:xfrm>
          <a:off x="0" y="0"/>
          <a:ext cx="0" cy="0"/>
          <a:chOff x="0" y="0"/>
          <a:chExt cx="0" cy="0"/>
        </a:xfrm>
      </p:grpSpPr>
      <p:sp>
        <p:nvSpPr>
          <p:cNvPr id="9" name="Marcador de posición de imagen 9">
            <a:extLst>
              <a:ext uri="{FF2B5EF4-FFF2-40B4-BE49-F238E27FC236}">
                <a16:creationId xmlns:a16="http://schemas.microsoft.com/office/drawing/2014/main" id="{8BA39708-26C4-4C58-AAF1-7DDBAAFACC99}"/>
              </a:ext>
            </a:extLst>
          </p:cNvPr>
          <p:cNvSpPr>
            <a:spLocks noGrp="1"/>
          </p:cNvSpPr>
          <p:nvPr>
            <p:ph type="pic" sz="quarter" idx="10" hasCustomPrompt="1"/>
          </p:nvPr>
        </p:nvSpPr>
        <p:spPr>
          <a:xfrm>
            <a:off x="0" y="0"/>
            <a:ext cx="12192000" cy="6786563"/>
          </a:xfrm>
          <a:solidFill>
            <a:schemeClr val="tx1">
              <a:lumMod val="75000"/>
              <a:lumOff val="25000"/>
            </a:schemeClr>
          </a:solidFill>
        </p:spPr>
        <p:txBody>
          <a:bodyPr lIns="1044000" rIns="0" rtlCol="0" anchor="ctr"/>
          <a:lstStyle>
            <a:lvl1pPr marL="0" indent="0" algn="l">
              <a:buNone/>
              <a:defRPr sz="11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es-ES" noProof="0" dirty="0"/>
              <a:t>Inserte o arrastre y coloque su foto aquí </a:t>
            </a:r>
          </a:p>
        </p:txBody>
      </p:sp>
      <p:sp>
        <p:nvSpPr>
          <p:cNvPr id="10" name="Rectángulo 9">
            <a:extLst>
              <a:ext uri="{FF2B5EF4-FFF2-40B4-BE49-F238E27FC236}">
                <a16:creationId xmlns:a16="http://schemas.microsoft.com/office/drawing/2014/main" id="{129FEC1A-545F-4D58-B291-028B7D695567}"/>
              </a:ext>
            </a:extLst>
          </p:cNvPr>
          <p:cNvSpPr/>
          <p:nvPr userDrawn="1"/>
        </p:nvSpPr>
        <p:spPr>
          <a:xfrm>
            <a:off x="6336000" y="0"/>
            <a:ext cx="3979575" cy="6786563"/>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a:extLst>
              <a:ext uri="{FF2B5EF4-FFF2-40B4-BE49-F238E27FC236}">
                <a16:creationId xmlns:a16="http://schemas.microsoft.com/office/drawing/2014/main" id="{6745B1DD-2DBA-49BF-BF09-5B70713A4CDC}"/>
              </a:ext>
            </a:extLst>
          </p:cNvPr>
          <p:cNvSpPr>
            <a:spLocks noGrp="1"/>
          </p:cNvSpPr>
          <p:nvPr>
            <p:ph type="ctrTitle"/>
          </p:nvPr>
        </p:nvSpPr>
        <p:spPr>
          <a:xfrm>
            <a:off x="6539896" y="2377000"/>
            <a:ext cx="3571782" cy="2387600"/>
          </a:xfrm>
        </p:spPr>
        <p:txBody>
          <a:bodyPr rtlCol="0" anchor="b"/>
          <a:lstStyle>
            <a:lvl1pPr algn="l">
              <a:defRPr sz="3600" spc="-300">
                <a:solidFill>
                  <a:schemeClr val="bg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C7A60831-AA5D-4359-AACC-37D7271F2BF9}"/>
              </a:ext>
            </a:extLst>
          </p:cNvPr>
          <p:cNvSpPr>
            <a:spLocks noGrp="1"/>
          </p:cNvSpPr>
          <p:nvPr>
            <p:ph type="subTitle" idx="1" hasCustomPrompt="1"/>
          </p:nvPr>
        </p:nvSpPr>
        <p:spPr>
          <a:xfrm>
            <a:off x="6539896" y="4962525"/>
            <a:ext cx="3571782" cy="1219200"/>
          </a:xfrm>
        </p:spPr>
        <p:txBody>
          <a:bodyPr rtlCol="0"/>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6" name="Rectángulo 5">
            <a:extLst>
              <a:ext uri="{FF2B5EF4-FFF2-40B4-BE49-F238E27FC236}">
                <a16:creationId xmlns:a16="http://schemas.microsoft.com/office/drawing/2014/main" id="{787B6BB1-24C3-48A6-913C-94F7EA8127A1}"/>
              </a:ext>
            </a:extLst>
          </p:cNvPr>
          <p:cNvSpPr/>
          <p:nvPr userDrawn="1"/>
        </p:nvSpPr>
        <p:spPr>
          <a:xfrm>
            <a:off x="-1" y="6786563"/>
            <a:ext cx="11771999" cy="71437"/>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7" name="Rectángulo 6">
            <a:extLst>
              <a:ext uri="{FF2B5EF4-FFF2-40B4-BE49-F238E27FC236}">
                <a16:creationId xmlns:a16="http://schemas.microsoft.com/office/drawing/2014/main" id="{C1C9CBFF-5639-480A-82C7-50DAD54E2E48}"/>
              </a:ext>
            </a:extLst>
          </p:cNvPr>
          <p:cNvSpPr/>
          <p:nvPr userDrawn="1"/>
        </p:nvSpPr>
        <p:spPr>
          <a:xfrm>
            <a:off x="11771999" y="6786563"/>
            <a:ext cx="420000" cy="714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Tree>
    <p:extLst>
      <p:ext uri="{BB962C8B-B14F-4D97-AF65-F5344CB8AC3E}">
        <p14:creationId xmlns:p14="http://schemas.microsoft.com/office/powerpoint/2010/main" val="10012861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ítulo y sub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F5211B-014A-4E6E-98C7-FDAF7855316F}"/>
              </a:ext>
            </a:extLst>
          </p:cNvPr>
          <p:cNvSpPr>
            <a:spLocks noGrp="1"/>
          </p:cNvSpPr>
          <p:nvPr>
            <p:ph type="title"/>
          </p:nvPr>
        </p:nvSpPr>
        <p:spPr/>
        <p:txBody>
          <a:bodyPr rtlCol="0"/>
          <a:lstStyle/>
          <a:p>
            <a:pPr rtl="0"/>
            <a:r>
              <a:rPr lang="es-ES" noProof="0"/>
              <a:t>Haga clic para modificar el estilo de título del patrón</a:t>
            </a:r>
          </a:p>
        </p:txBody>
      </p:sp>
      <p:sp>
        <p:nvSpPr>
          <p:cNvPr id="6" name="Marcador de posición de pie de página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r>
              <a:rPr lang="es-ES" noProof="0" dirty="0"/>
              <a:t>Agregue un pie de página</a:t>
            </a:r>
          </a:p>
        </p:txBody>
      </p:sp>
      <p:sp>
        <p:nvSpPr>
          <p:cNvPr id="7" name="Marcador de posición de número de diapositiva 6">
            <a:extLst>
              <a:ext uri="{FF2B5EF4-FFF2-40B4-BE49-F238E27FC236}">
                <a16:creationId xmlns:a16="http://schemas.microsoft.com/office/drawing/2014/main" id="{FC0C6D2B-0FF5-4A5F-A062-480FFA6DA09A}"/>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5" name="Marcador de texto 5">
            <a:extLst>
              <a:ext uri="{FF2B5EF4-FFF2-40B4-BE49-F238E27FC236}">
                <a16:creationId xmlns:a16="http://schemas.microsoft.com/office/drawing/2014/main" id="{91612B32-057C-422E-8B4A-7B464DE04A79}"/>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Tree>
    <p:extLst>
      <p:ext uri="{BB962C8B-B14F-4D97-AF65-F5344CB8AC3E}">
        <p14:creationId xmlns:p14="http://schemas.microsoft.com/office/powerpoint/2010/main" val="2434267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A85E10-5A18-4C86-8310-FA9CF8DF8AB5}"/>
              </a:ext>
            </a:extLst>
          </p:cNvPr>
          <p:cNvSpPr>
            <a:spLocks noGrp="1"/>
          </p:cNvSpPr>
          <p:nvPr>
            <p:ph type="title" hasCustomPrompt="1"/>
          </p:nvPr>
        </p:nvSpPr>
        <p:spPr/>
        <p:txBody>
          <a:bodyPr rtlCol="0"/>
          <a:lstStyle/>
          <a:p>
            <a:pPr rtl="0"/>
            <a:r>
              <a:rPr lang="es-ES" noProof="0"/>
              <a:t>Haga clic para editar el estilo de título del patrón</a:t>
            </a:r>
          </a:p>
        </p:txBody>
      </p:sp>
      <p:sp>
        <p:nvSpPr>
          <p:cNvPr id="7" name="Marcador de pie de página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r>
              <a:rPr lang="es-ES" noProof="0" dirty="0"/>
              <a:t>Agregue un pie de página</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Tree>
    <p:extLst>
      <p:ext uri="{BB962C8B-B14F-4D97-AF65-F5344CB8AC3E}">
        <p14:creationId xmlns:p14="http://schemas.microsoft.com/office/powerpoint/2010/main" val="305928462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5" name="Marcador de pie de página 4">
            <a:extLst>
              <a:ext uri="{FF2B5EF4-FFF2-40B4-BE49-F238E27FC236}">
                <a16:creationId xmlns:a16="http://schemas.microsoft.com/office/drawing/2014/main" id="{582A4E56-DEE9-4FB2-89FF-0F12DB08ADCA}"/>
              </a:ext>
            </a:extLst>
          </p:cNvPr>
          <p:cNvSpPr>
            <a:spLocks noGrp="1"/>
          </p:cNvSpPr>
          <p:nvPr>
            <p:ph type="ftr" sz="quarter" idx="10"/>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CA8525B7-4C8D-4482-98E3-A68789AAB0CF}"/>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Tree>
    <p:extLst>
      <p:ext uri="{BB962C8B-B14F-4D97-AF65-F5344CB8AC3E}">
        <p14:creationId xmlns:p14="http://schemas.microsoft.com/office/powerpoint/2010/main" val="17602381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apositiva 2 1_Title">
    <p:spTree>
      <p:nvGrpSpPr>
        <p:cNvPr id="1" name=""/>
        <p:cNvGrpSpPr/>
        <p:nvPr/>
      </p:nvGrpSpPr>
      <p:grpSpPr>
        <a:xfrm>
          <a:off x="0" y="0"/>
          <a:ext cx="0" cy="0"/>
          <a:chOff x="0" y="0"/>
          <a:chExt cx="0" cy="0"/>
        </a:xfrm>
      </p:grpSpPr>
      <p:sp>
        <p:nvSpPr>
          <p:cNvPr id="14" name="Marcador de posición de imagen 9">
            <a:extLst>
              <a:ext uri="{FF2B5EF4-FFF2-40B4-BE49-F238E27FC236}">
                <a16:creationId xmlns:a16="http://schemas.microsoft.com/office/drawing/2014/main" id="{FF978957-D101-43B4-A717-19B1820B4F1A}"/>
              </a:ext>
            </a:extLst>
          </p:cNvPr>
          <p:cNvSpPr>
            <a:spLocks noGrp="1"/>
          </p:cNvSpPr>
          <p:nvPr>
            <p:ph type="pic" sz="quarter" idx="10" hasCustomPrompt="1"/>
          </p:nvPr>
        </p:nvSpPr>
        <p:spPr>
          <a:xfrm>
            <a:off x="0" y="0"/>
            <a:ext cx="12192000" cy="6786563"/>
          </a:xfrm>
          <a:solidFill>
            <a:schemeClr val="tx1">
              <a:lumMod val="75000"/>
              <a:lumOff val="25000"/>
            </a:schemeClr>
          </a:solidFill>
        </p:spPr>
        <p:txBody>
          <a:bodyPr lIns="1044000" rIns="0" rtlCol="0" anchor="ctr"/>
          <a:lstStyle>
            <a:lvl1pPr marL="0" indent="0" algn="l">
              <a:buNone/>
              <a:defRPr sz="11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es-ES" noProof="0" dirty="0"/>
              <a:t>Inserte o arrastre y coloque su foto aquí </a:t>
            </a:r>
          </a:p>
        </p:txBody>
      </p:sp>
      <p:sp>
        <p:nvSpPr>
          <p:cNvPr id="9" name="Rectángulo 8">
            <a:extLst>
              <a:ext uri="{FF2B5EF4-FFF2-40B4-BE49-F238E27FC236}">
                <a16:creationId xmlns:a16="http://schemas.microsoft.com/office/drawing/2014/main" id="{84DD3616-4E40-4CE5-88C8-2AF6E47D2086}"/>
              </a:ext>
            </a:extLst>
          </p:cNvPr>
          <p:cNvSpPr/>
          <p:nvPr userDrawn="1"/>
        </p:nvSpPr>
        <p:spPr>
          <a:xfrm>
            <a:off x="6336000" y="0"/>
            <a:ext cx="3979575" cy="6786563"/>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11" name="Rectángulo 10">
            <a:extLst>
              <a:ext uri="{FF2B5EF4-FFF2-40B4-BE49-F238E27FC236}">
                <a16:creationId xmlns:a16="http://schemas.microsoft.com/office/drawing/2014/main" id="{1EA3B184-0AF0-4DF5-B2BD-E6D1806BE1BF}"/>
              </a:ext>
            </a:extLst>
          </p:cNvPr>
          <p:cNvSpPr/>
          <p:nvPr userDrawn="1"/>
        </p:nvSpPr>
        <p:spPr>
          <a:xfrm>
            <a:off x="-1" y="6786563"/>
            <a:ext cx="11771999" cy="71437"/>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12" name="Rectángulo 11">
            <a:extLst>
              <a:ext uri="{FF2B5EF4-FFF2-40B4-BE49-F238E27FC236}">
                <a16:creationId xmlns:a16="http://schemas.microsoft.com/office/drawing/2014/main" id="{B8FC9062-5711-4550-8470-F1324E804FFF}"/>
              </a:ext>
            </a:extLst>
          </p:cNvPr>
          <p:cNvSpPr/>
          <p:nvPr userDrawn="1"/>
        </p:nvSpPr>
        <p:spPr>
          <a:xfrm>
            <a:off x="11771999" y="6786563"/>
            <a:ext cx="420000" cy="714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13" name="Rectángulo 12">
            <a:extLst>
              <a:ext uri="{FF2B5EF4-FFF2-40B4-BE49-F238E27FC236}">
                <a16:creationId xmlns:a16="http://schemas.microsoft.com/office/drawing/2014/main" id="{DC433A2F-8949-4AAC-AE96-175254493AF4}"/>
              </a:ext>
            </a:extLst>
          </p:cNvPr>
          <p:cNvSpPr/>
          <p:nvPr userDrawn="1"/>
        </p:nvSpPr>
        <p:spPr>
          <a:xfrm>
            <a:off x="6336000" y="0"/>
            <a:ext cx="3979575"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a:extLst>
              <a:ext uri="{FF2B5EF4-FFF2-40B4-BE49-F238E27FC236}">
                <a16:creationId xmlns:a16="http://schemas.microsoft.com/office/drawing/2014/main" id="{6745B1DD-2DBA-49BF-BF09-5B70713A4CDC}"/>
              </a:ext>
            </a:extLst>
          </p:cNvPr>
          <p:cNvSpPr>
            <a:spLocks noGrp="1"/>
          </p:cNvSpPr>
          <p:nvPr>
            <p:ph type="ctrTitle" hasCustomPrompt="1"/>
          </p:nvPr>
        </p:nvSpPr>
        <p:spPr>
          <a:xfrm>
            <a:off x="6539896" y="2377000"/>
            <a:ext cx="3571782" cy="2387600"/>
          </a:xfrm>
        </p:spPr>
        <p:txBody>
          <a:bodyPr rtlCol="0" anchor="b"/>
          <a:lstStyle>
            <a:lvl1pPr algn="l">
              <a:defRPr sz="5400" spc="-300">
                <a:solidFill>
                  <a:schemeClr val="bg1"/>
                </a:solidFill>
              </a:defRPr>
            </a:lvl1pPr>
          </a:lstStyle>
          <a:p>
            <a:pPr rtl="0"/>
            <a:r>
              <a:rPr lang="es-ES" noProof="0"/>
              <a:t>Gracias</a:t>
            </a:r>
          </a:p>
        </p:txBody>
      </p:sp>
      <p:sp>
        <p:nvSpPr>
          <p:cNvPr id="3" name="Subtítulo 2">
            <a:extLst>
              <a:ext uri="{FF2B5EF4-FFF2-40B4-BE49-F238E27FC236}">
                <a16:creationId xmlns:a16="http://schemas.microsoft.com/office/drawing/2014/main" id="{C7A60831-AA5D-4359-AACC-37D7271F2BF9}"/>
              </a:ext>
            </a:extLst>
          </p:cNvPr>
          <p:cNvSpPr>
            <a:spLocks noGrp="1"/>
          </p:cNvSpPr>
          <p:nvPr>
            <p:ph type="subTitle" idx="1" hasCustomPrompt="1"/>
          </p:nvPr>
        </p:nvSpPr>
        <p:spPr>
          <a:xfrm>
            <a:off x="6905624" y="5057775"/>
            <a:ext cx="3206053" cy="247650"/>
          </a:xfrm>
        </p:spPr>
        <p:txBody>
          <a:bodyPr rtlCol="0"/>
          <a:lstStyle>
            <a:lvl1pPr marL="0" indent="0" algn="l">
              <a:buNone/>
              <a:defRPr sz="1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Nombre completo</a:t>
            </a:r>
          </a:p>
        </p:txBody>
      </p:sp>
      <p:sp>
        <p:nvSpPr>
          <p:cNvPr id="5" name="Marcador de texto 4">
            <a:extLst>
              <a:ext uri="{FF2B5EF4-FFF2-40B4-BE49-F238E27FC236}">
                <a16:creationId xmlns:a16="http://schemas.microsoft.com/office/drawing/2014/main" id="{99EABB85-2AAF-4939-BDF4-E3CF2F31B32F}"/>
              </a:ext>
            </a:extLst>
          </p:cNvPr>
          <p:cNvSpPr>
            <a:spLocks noGrp="1"/>
          </p:cNvSpPr>
          <p:nvPr>
            <p:ph type="body" sz="quarter" idx="12" hasCustomPrompt="1"/>
          </p:nvPr>
        </p:nvSpPr>
        <p:spPr>
          <a:xfrm>
            <a:off x="6905625" y="5400675"/>
            <a:ext cx="3206750" cy="247650"/>
          </a:xfrm>
        </p:spPr>
        <p:txBody>
          <a:bodyPr vert="horz" lIns="0" tIns="0" rIns="0" bIns="0" rtlCol="0">
            <a:noAutofit/>
          </a:bodyPr>
          <a:lstStyle>
            <a:lvl1pPr marL="0" indent="0">
              <a:buNone/>
              <a:defRPr lang="en-US" sz="1400" dirty="0" smtClean="0">
                <a:solidFill>
                  <a:schemeClr val="bg1"/>
                </a:solidFill>
              </a:defRPr>
            </a:lvl1pPr>
            <a:lvl2pPr>
              <a:defRPr lang="en-US" sz="2000" dirty="0" smtClean="0"/>
            </a:lvl2pPr>
            <a:lvl3pPr>
              <a:defRPr lang="en-US" sz="1800" dirty="0" smtClean="0"/>
            </a:lvl3pPr>
            <a:lvl4pPr>
              <a:defRPr lang="en-US" sz="1600" dirty="0" smtClean="0"/>
            </a:lvl4pPr>
            <a:lvl5pPr>
              <a:defRPr lang="en-ZA" sz="1600" dirty="0"/>
            </a:lvl5pPr>
          </a:lstStyle>
          <a:p>
            <a:pPr marL="266700" lvl="0" indent="-266700" rtl="0"/>
            <a:r>
              <a:rPr lang="es-ES" noProof="0"/>
              <a:t>Número de contacto</a:t>
            </a:r>
          </a:p>
        </p:txBody>
      </p:sp>
      <p:sp>
        <p:nvSpPr>
          <p:cNvPr id="10" name="Marcador de texto 9">
            <a:extLst>
              <a:ext uri="{FF2B5EF4-FFF2-40B4-BE49-F238E27FC236}">
                <a16:creationId xmlns:a16="http://schemas.microsoft.com/office/drawing/2014/main" id="{04E7DF27-55E9-4F17-91D3-29228A4020F3}"/>
              </a:ext>
            </a:extLst>
          </p:cNvPr>
          <p:cNvSpPr>
            <a:spLocks noGrp="1"/>
          </p:cNvSpPr>
          <p:nvPr>
            <p:ph type="body" sz="quarter" idx="13" hasCustomPrompt="1"/>
          </p:nvPr>
        </p:nvSpPr>
        <p:spPr>
          <a:xfrm>
            <a:off x="6905625" y="5751513"/>
            <a:ext cx="3206750" cy="247650"/>
          </a:xfrm>
        </p:spPr>
        <p:txBody>
          <a:bodyPr vert="horz" lIns="0" tIns="0" rIns="0" bIns="0" rtlCol="0">
            <a:noAutofit/>
          </a:bodyPr>
          <a:lstStyle>
            <a:lvl1pPr marL="0" indent="0">
              <a:buNone/>
              <a:defRPr lang="en-US" sz="1400" smtClean="0">
                <a:solidFill>
                  <a:schemeClr val="bg1"/>
                </a:solidFill>
              </a:defRPr>
            </a:lvl1pPr>
            <a:lvl2pPr>
              <a:defRPr lang="en-US" sz="2000" smtClean="0"/>
            </a:lvl2pPr>
            <a:lvl3pPr>
              <a:defRPr lang="en-US" sz="1800" smtClean="0"/>
            </a:lvl3pPr>
            <a:lvl4pPr>
              <a:defRPr lang="en-US" sz="1600" smtClean="0"/>
            </a:lvl4pPr>
            <a:lvl5pPr>
              <a:defRPr lang="en-ZA" sz="1600"/>
            </a:lvl5pPr>
          </a:lstStyle>
          <a:p>
            <a:pPr marL="266700" lvl="0" indent="-266700" rtl="0"/>
            <a:r>
              <a:rPr lang="es-ES" noProof="0"/>
              <a:t>Identificador de red social o correo electrónico</a:t>
            </a:r>
          </a:p>
        </p:txBody>
      </p:sp>
    </p:spTree>
    <p:extLst>
      <p:ext uri="{BB962C8B-B14F-4D97-AF65-F5344CB8AC3E}">
        <p14:creationId xmlns:p14="http://schemas.microsoft.com/office/powerpoint/2010/main" val="41008153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stas previas de la aplicación móvil">
    <p:spTree>
      <p:nvGrpSpPr>
        <p:cNvPr id="1" name=""/>
        <p:cNvGrpSpPr/>
        <p:nvPr/>
      </p:nvGrpSpPr>
      <p:grpSpPr>
        <a:xfrm>
          <a:off x="0" y="0"/>
          <a:ext cx="0" cy="0"/>
          <a:chOff x="0" y="0"/>
          <a:chExt cx="0" cy="0"/>
        </a:xfrm>
      </p:grpSpPr>
      <p:pic>
        <p:nvPicPr>
          <p:cNvPr id="8" name="Imagen 7" descr="Pantalla de un teléfono móvil&#10;&#10;Descripción generada con confianza alta">
            <a:extLst>
              <a:ext uri="{FF2B5EF4-FFF2-40B4-BE49-F238E27FC236}">
                <a16:creationId xmlns:a16="http://schemas.microsoft.com/office/drawing/2014/main" id="{68055F11-596F-47BF-A832-A501EC346C2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3307" y="915497"/>
            <a:ext cx="4666142" cy="4684105"/>
          </a:xfrm>
          <a:prstGeom prst="rect">
            <a:avLst/>
          </a:prstGeom>
        </p:spPr>
      </p:pic>
      <p:pic>
        <p:nvPicPr>
          <p:cNvPr id="9" name="Imagen 8" descr="Pantalla de un teléfono móvil&#10;&#10;Descripción generada con confianza alta">
            <a:extLst>
              <a:ext uri="{FF2B5EF4-FFF2-40B4-BE49-F238E27FC236}">
                <a16:creationId xmlns:a16="http://schemas.microsoft.com/office/drawing/2014/main" id="{80EBF765-2A5E-4BDA-B092-25691E47915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762929" y="915497"/>
            <a:ext cx="4666142" cy="4684105"/>
          </a:xfrm>
          <a:prstGeom prst="rect">
            <a:avLst/>
          </a:prstGeom>
        </p:spPr>
      </p:pic>
      <p:pic>
        <p:nvPicPr>
          <p:cNvPr id="10" name="Imagen 9" descr="Pantalla de un teléfono móvil&#10;&#10;Descripción generada con confianza alta">
            <a:extLst>
              <a:ext uri="{FF2B5EF4-FFF2-40B4-BE49-F238E27FC236}">
                <a16:creationId xmlns:a16="http://schemas.microsoft.com/office/drawing/2014/main" id="{E97A6530-14B5-4A05-B7A3-7BA661FCD58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292551" y="915497"/>
            <a:ext cx="4666142" cy="4684105"/>
          </a:xfrm>
          <a:prstGeom prst="rect">
            <a:avLst/>
          </a:prstGeom>
        </p:spPr>
      </p:pic>
      <p:sp>
        <p:nvSpPr>
          <p:cNvPr id="2" name="Título 1">
            <a:extLst>
              <a:ext uri="{FF2B5EF4-FFF2-40B4-BE49-F238E27FC236}">
                <a16:creationId xmlns:a16="http://schemas.microsoft.com/office/drawing/2014/main" id="{7EF5211B-014A-4E6E-98C7-FDAF7855316F}"/>
              </a:ext>
            </a:extLst>
          </p:cNvPr>
          <p:cNvSpPr>
            <a:spLocks noGrp="1"/>
          </p:cNvSpPr>
          <p:nvPr>
            <p:ph type="title"/>
          </p:nvPr>
        </p:nvSpPr>
        <p:spPr/>
        <p:txBody>
          <a:bodyPr rtlCol="0"/>
          <a:lstStyle/>
          <a:p>
            <a:pPr rtl="0"/>
            <a:r>
              <a:rPr lang="es-ES" noProof="0"/>
              <a:t>Haga clic para modificar el estilo de título del patrón</a:t>
            </a:r>
          </a:p>
        </p:txBody>
      </p:sp>
      <p:sp>
        <p:nvSpPr>
          <p:cNvPr id="6" name="Marcador de posición de pie de página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r>
              <a:rPr lang="es-ES" noProof="0" dirty="0"/>
              <a:t>Agregue un pie de página</a:t>
            </a:r>
          </a:p>
        </p:txBody>
      </p:sp>
      <p:sp>
        <p:nvSpPr>
          <p:cNvPr id="7" name="Marcador de posición de número de diapositiva 6">
            <a:extLst>
              <a:ext uri="{FF2B5EF4-FFF2-40B4-BE49-F238E27FC236}">
                <a16:creationId xmlns:a16="http://schemas.microsoft.com/office/drawing/2014/main" id="{FC0C6D2B-0FF5-4A5F-A062-480FFA6DA09A}"/>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11" name="Marcador de contenido 3">
            <a:extLst>
              <a:ext uri="{FF2B5EF4-FFF2-40B4-BE49-F238E27FC236}">
                <a16:creationId xmlns:a16="http://schemas.microsoft.com/office/drawing/2014/main" id="{47EC9494-5A42-419D-AADF-96EF1EFD7B64}"/>
              </a:ext>
            </a:extLst>
          </p:cNvPr>
          <p:cNvSpPr>
            <a:spLocks noGrp="1"/>
          </p:cNvSpPr>
          <p:nvPr>
            <p:ph sz="half" idx="2" hasCustomPrompt="1"/>
          </p:nvPr>
        </p:nvSpPr>
        <p:spPr>
          <a:xfrm>
            <a:off x="1615505" y="5752808"/>
            <a:ext cx="1980000" cy="548945"/>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es-ES" noProof="0"/>
              <a:t>Detalles de boceto</a:t>
            </a:r>
          </a:p>
        </p:txBody>
      </p:sp>
      <p:sp>
        <p:nvSpPr>
          <p:cNvPr id="12" name="Marcador de texto 11">
            <a:extLst>
              <a:ext uri="{FF2B5EF4-FFF2-40B4-BE49-F238E27FC236}">
                <a16:creationId xmlns:a16="http://schemas.microsoft.com/office/drawing/2014/main" id="{CE2D3309-00A3-42D9-8706-6F2A6AD3BB04}"/>
              </a:ext>
            </a:extLst>
          </p:cNvPr>
          <p:cNvSpPr>
            <a:spLocks noGrp="1"/>
          </p:cNvSpPr>
          <p:nvPr>
            <p:ph type="body" sz="quarter" idx="14" hasCustomPrompt="1"/>
          </p:nvPr>
        </p:nvSpPr>
        <p:spPr>
          <a:xfrm>
            <a:off x="1615505" y="5291099"/>
            <a:ext cx="1980000" cy="360000"/>
          </a:xfrm>
        </p:spPr>
        <p:txBody>
          <a:bodyPr rtlCol="0"/>
          <a:lstStyle>
            <a:lvl1pPr marL="0" indent="0" algn="ctr">
              <a:buFont typeface="Arial" panose="020B0604020202020204" pitchFamily="34" charset="0"/>
              <a:buNone/>
              <a:defRPr>
                <a:solidFill>
                  <a:schemeClr val="tx1">
                    <a:lumMod val="75000"/>
                    <a:lumOff val="25000"/>
                  </a:schemeClr>
                </a:solidFill>
              </a:defRPr>
            </a:lvl1pPr>
          </a:lstStyle>
          <a:p>
            <a:pPr lvl="0" rtl="0"/>
            <a:r>
              <a:rPr lang="es-ES" noProof="0"/>
              <a:t>Nombre de boceto</a:t>
            </a:r>
          </a:p>
        </p:txBody>
      </p:sp>
      <p:sp>
        <p:nvSpPr>
          <p:cNvPr id="13" name="Marcador de contenido 3">
            <a:extLst>
              <a:ext uri="{FF2B5EF4-FFF2-40B4-BE49-F238E27FC236}">
                <a16:creationId xmlns:a16="http://schemas.microsoft.com/office/drawing/2014/main" id="{94E4C70C-AC1E-4EDE-B2C1-23A54123479F}"/>
              </a:ext>
            </a:extLst>
          </p:cNvPr>
          <p:cNvSpPr>
            <a:spLocks noGrp="1"/>
          </p:cNvSpPr>
          <p:nvPr>
            <p:ph sz="half" idx="15" hasCustomPrompt="1"/>
          </p:nvPr>
        </p:nvSpPr>
        <p:spPr>
          <a:xfrm>
            <a:off x="5177148" y="5752808"/>
            <a:ext cx="1980000" cy="548945"/>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es-ES" noProof="0"/>
              <a:t>Detalles de boceto</a:t>
            </a:r>
          </a:p>
        </p:txBody>
      </p:sp>
      <p:sp>
        <p:nvSpPr>
          <p:cNvPr id="14" name="Marcador de texto 11">
            <a:extLst>
              <a:ext uri="{FF2B5EF4-FFF2-40B4-BE49-F238E27FC236}">
                <a16:creationId xmlns:a16="http://schemas.microsoft.com/office/drawing/2014/main" id="{14B1BB7D-C6D3-4D9C-A235-6CBB5A13EEC6}"/>
              </a:ext>
            </a:extLst>
          </p:cNvPr>
          <p:cNvSpPr>
            <a:spLocks noGrp="1"/>
          </p:cNvSpPr>
          <p:nvPr>
            <p:ph type="body" sz="quarter" idx="16" hasCustomPrompt="1"/>
          </p:nvPr>
        </p:nvSpPr>
        <p:spPr>
          <a:xfrm>
            <a:off x="5177148" y="5291099"/>
            <a:ext cx="1980000" cy="360000"/>
          </a:xfrm>
        </p:spPr>
        <p:txBody>
          <a:bodyPr rtlCol="0"/>
          <a:lstStyle>
            <a:lvl1pPr marL="0" indent="0" algn="ctr">
              <a:buFont typeface="Arial" panose="020B0604020202020204" pitchFamily="34" charset="0"/>
              <a:buNone/>
              <a:defRPr>
                <a:solidFill>
                  <a:schemeClr val="tx1">
                    <a:lumMod val="75000"/>
                    <a:lumOff val="25000"/>
                  </a:schemeClr>
                </a:solidFill>
              </a:defRPr>
            </a:lvl1pPr>
          </a:lstStyle>
          <a:p>
            <a:pPr lvl="0" rtl="0"/>
            <a:r>
              <a:rPr lang="es-ES" noProof="0"/>
              <a:t>Nombre de boceto</a:t>
            </a:r>
          </a:p>
        </p:txBody>
      </p:sp>
      <p:sp>
        <p:nvSpPr>
          <p:cNvPr id="15" name="Marcador de contenido 3">
            <a:extLst>
              <a:ext uri="{FF2B5EF4-FFF2-40B4-BE49-F238E27FC236}">
                <a16:creationId xmlns:a16="http://schemas.microsoft.com/office/drawing/2014/main" id="{718515F4-6451-4FB7-ACE4-5D9C2CD207A4}"/>
              </a:ext>
            </a:extLst>
          </p:cNvPr>
          <p:cNvSpPr>
            <a:spLocks noGrp="1"/>
          </p:cNvSpPr>
          <p:nvPr>
            <p:ph sz="half" idx="17" hasCustomPrompt="1"/>
          </p:nvPr>
        </p:nvSpPr>
        <p:spPr>
          <a:xfrm>
            <a:off x="8699878" y="5752808"/>
            <a:ext cx="1980000" cy="548945"/>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es-ES" noProof="0"/>
              <a:t>Detalles de boceto</a:t>
            </a:r>
          </a:p>
        </p:txBody>
      </p:sp>
      <p:sp>
        <p:nvSpPr>
          <p:cNvPr id="16" name="Marcador de texto 11">
            <a:extLst>
              <a:ext uri="{FF2B5EF4-FFF2-40B4-BE49-F238E27FC236}">
                <a16:creationId xmlns:a16="http://schemas.microsoft.com/office/drawing/2014/main" id="{B362C889-34FC-4EB1-967B-DC98349082CB}"/>
              </a:ext>
            </a:extLst>
          </p:cNvPr>
          <p:cNvSpPr>
            <a:spLocks noGrp="1"/>
          </p:cNvSpPr>
          <p:nvPr>
            <p:ph type="body" sz="quarter" idx="18" hasCustomPrompt="1"/>
          </p:nvPr>
        </p:nvSpPr>
        <p:spPr>
          <a:xfrm>
            <a:off x="8699878" y="5291099"/>
            <a:ext cx="1980000" cy="360000"/>
          </a:xfrm>
        </p:spPr>
        <p:txBody>
          <a:bodyPr rtlCol="0"/>
          <a:lstStyle>
            <a:lvl1pPr marL="0" indent="0" algn="ctr">
              <a:buFont typeface="Arial" panose="020B0604020202020204" pitchFamily="34" charset="0"/>
              <a:buNone/>
              <a:defRPr>
                <a:solidFill>
                  <a:schemeClr val="tx1">
                    <a:lumMod val="75000"/>
                    <a:lumOff val="25000"/>
                  </a:schemeClr>
                </a:solidFill>
              </a:defRPr>
            </a:lvl1pPr>
          </a:lstStyle>
          <a:p>
            <a:pPr lvl="0" rtl="0"/>
            <a:r>
              <a:rPr lang="es-ES" noProof="0"/>
              <a:t>Nombre de boceto</a:t>
            </a:r>
          </a:p>
        </p:txBody>
      </p:sp>
      <p:sp>
        <p:nvSpPr>
          <p:cNvPr id="4" name="Marcador de posición de imagen 3">
            <a:extLst>
              <a:ext uri="{FF2B5EF4-FFF2-40B4-BE49-F238E27FC236}">
                <a16:creationId xmlns:a16="http://schemas.microsoft.com/office/drawing/2014/main" id="{4C4EB921-BD58-4C2E-BDD5-FC8D2629829B}"/>
              </a:ext>
            </a:extLst>
          </p:cNvPr>
          <p:cNvSpPr>
            <a:spLocks noGrp="1"/>
          </p:cNvSpPr>
          <p:nvPr>
            <p:ph type="pic" sz="quarter" idx="19"/>
          </p:nvPr>
        </p:nvSpPr>
        <p:spPr>
          <a:xfrm>
            <a:off x="1751679" y="1450182"/>
            <a:ext cx="1772571" cy="3183732"/>
          </a:xfrm>
          <a:solidFill>
            <a:schemeClr val="bg1">
              <a:lumMod val="9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
        <p:nvSpPr>
          <p:cNvPr id="17" name="Marcador de posición de imagen 3">
            <a:extLst>
              <a:ext uri="{FF2B5EF4-FFF2-40B4-BE49-F238E27FC236}">
                <a16:creationId xmlns:a16="http://schemas.microsoft.com/office/drawing/2014/main" id="{3CB44DE3-C599-4EA7-BFDA-4E39AE89FC01}"/>
              </a:ext>
            </a:extLst>
          </p:cNvPr>
          <p:cNvSpPr>
            <a:spLocks noGrp="1"/>
          </p:cNvSpPr>
          <p:nvPr>
            <p:ph type="pic" sz="quarter" idx="20"/>
          </p:nvPr>
        </p:nvSpPr>
        <p:spPr>
          <a:xfrm>
            <a:off x="5281301" y="1450182"/>
            <a:ext cx="1772571" cy="3183732"/>
          </a:xfrm>
          <a:solidFill>
            <a:schemeClr val="bg1">
              <a:lumMod val="9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
        <p:nvSpPr>
          <p:cNvPr id="18" name="Marcador de posición de imagen 3">
            <a:extLst>
              <a:ext uri="{FF2B5EF4-FFF2-40B4-BE49-F238E27FC236}">
                <a16:creationId xmlns:a16="http://schemas.microsoft.com/office/drawing/2014/main" id="{A4392E45-2A0B-49BF-9952-79C42AF8DE90}"/>
              </a:ext>
            </a:extLst>
          </p:cNvPr>
          <p:cNvSpPr>
            <a:spLocks noGrp="1"/>
          </p:cNvSpPr>
          <p:nvPr>
            <p:ph type="pic" sz="quarter" idx="21"/>
          </p:nvPr>
        </p:nvSpPr>
        <p:spPr>
          <a:xfrm>
            <a:off x="8810923" y="1450182"/>
            <a:ext cx="1772571" cy="3183732"/>
          </a:xfrm>
          <a:solidFill>
            <a:schemeClr val="bg1">
              <a:lumMod val="9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Tree>
    <p:extLst>
      <p:ext uri="{BB962C8B-B14F-4D97-AF65-F5344CB8AC3E}">
        <p14:creationId xmlns:p14="http://schemas.microsoft.com/office/powerpoint/2010/main" val="123012765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o testimoni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A85E10-5A18-4C86-8310-FA9CF8DF8AB5}"/>
              </a:ext>
            </a:extLst>
          </p:cNvPr>
          <p:cNvSpPr>
            <a:spLocks noGrp="1"/>
          </p:cNvSpPr>
          <p:nvPr>
            <p:ph type="title" hasCustomPrompt="1"/>
          </p:nvPr>
        </p:nvSpPr>
        <p:spPr/>
        <p:txBody>
          <a:bodyPr rtlCol="0"/>
          <a:lstStyle/>
          <a:p>
            <a:pPr rtl="0"/>
            <a:r>
              <a:rPr lang="es-ES" noProof="0"/>
              <a:t>Haga clic para editar el estilo de título del patrón</a:t>
            </a:r>
          </a:p>
        </p:txBody>
      </p:sp>
      <p:sp>
        <p:nvSpPr>
          <p:cNvPr id="7" name="Marcador de pie de página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r>
              <a:rPr lang="es-ES" noProof="0" dirty="0"/>
              <a:t>Agregue un pie de página</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6" name="Marcador de texto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4" name="Marcador de texto 3">
            <a:extLst>
              <a:ext uri="{FF2B5EF4-FFF2-40B4-BE49-F238E27FC236}">
                <a16:creationId xmlns:a16="http://schemas.microsoft.com/office/drawing/2014/main" id="{749CC2AE-E299-42B4-A2C4-357708A0054F}"/>
              </a:ext>
            </a:extLst>
          </p:cNvPr>
          <p:cNvSpPr>
            <a:spLocks noGrp="1"/>
          </p:cNvSpPr>
          <p:nvPr>
            <p:ph type="body" sz="quarter" idx="34" hasCustomPrompt="1"/>
          </p:nvPr>
        </p:nvSpPr>
        <p:spPr>
          <a:xfrm>
            <a:off x="431800" y="1836744"/>
            <a:ext cx="3541655" cy="2224950"/>
          </a:xfrm>
          <a:solidFill>
            <a:schemeClr val="bg1">
              <a:lumMod val="95000"/>
            </a:schemeClr>
          </a:solidFill>
        </p:spPr>
        <p:txBody>
          <a:bodyPr lIns="180000" tIns="180000" rIns="180000" bIns="180000" rtlCol="0" anchor="ctr"/>
          <a:lstStyle>
            <a:lvl1pPr marL="0" indent="0" algn="ctr">
              <a:buNone/>
              <a:defRPr i="0"/>
            </a:lvl1pPr>
          </a:lstStyle>
          <a:p>
            <a:pPr lvl="0" rtl="0"/>
            <a:r>
              <a:rPr lang="es-ES" noProof="0"/>
              <a:t>Los testimonios van aquí</a:t>
            </a:r>
          </a:p>
        </p:txBody>
      </p:sp>
      <p:sp>
        <p:nvSpPr>
          <p:cNvPr id="9" name="Marcador de texto 8">
            <a:extLst>
              <a:ext uri="{FF2B5EF4-FFF2-40B4-BE49-F238E27FC236}">
                <a16:creationId xmlns:a16="http://schemas.microsoft.com/office/drawing/2014/main" id="{199551C8-D5B2-495A-97BB-0711CD8C67EC}"/>
              </a:ext>
            </a:extLst>
          </p:cNvPr>
          <p:cNvSpPr>
            <a:spLocks noGrp="1"/>
          </p:cNvSpPr>
          <p:nvPr>
            <p:ph type="body" sz="quarter" idx="13" hasCustomPrompt="1"/>
          </p:nvPr>
        </p:nvSpPr>
        <p:spPr>
          <a:xfrm>
            <a:off x="582556" y="3693626"/>
            <a:ext cx="3251132" cy="231102"/>
          </a:xfrm>
        </p:spPr>
        <p:txBody>
          <a:bodyPr rtlCol="0" anchor="t"/>
          <a:lstStyle>
            <a:lvl1pPr marL="0" indent="0" algn="r">
              <a:buFont typeface="Arial" panose="020B0604020202020204" pitchFamily="34" charset="0"/>
              <a:buNone/>
              <a:defRPr sz="1200">
                <a:solidFill>
                  <a:schemeClr val="tx1">
                    <a:lumMod val="75000"/>
                    <a:lumOff val="25000"/>
                  </a:schemeClr>
                </a:solidFill>
              </a:defRPr>
            </a:lvl1pPr>
          </a:lstStyle>
          <a:p>
            <a:pPr lvl="0" rtl="0"/>
            <a:r>
              <a:rPr lang="es-ES" noProof="0"/>
              <a:t>Nombre y puesto:</a:t>
            </a:r>
          </a:p>
        </p:txBody>
      </p:sp>
      <p:sp>
        <p:nvSpPr>
          <p:cNvPr id="12" name="Marcador de texto 3">
            <a:extLst>
              <a:ext uri="{FF2B5EF4-FFF2-40B4-BE49-F238E27FC236}">
                <a16:creationId xmlns:a16="http://schemas.microsoft.com/office/drawing/2014/main" id="{03139A49-E537-4395-967A-08C997820703}"/>
              </a:ext>
            </a:extLst>
          </p:cNvPr>
          <p:cNvSpPr>
            <a:spLocks noGrp="1"/>
          </p:cNvSpPr>
          <p:nvPr>
            <p:ph type="body" sz="quarter" idx="35" hasCustomPrompt="1"/>
          </p:nvPr>
        </p:nvSpPr>
        <p:spPr>
          <a:xfrm>
            <a:off x="4325172" y="3591659"/>
            <a:ext cx="3541655" cy="2224950"/>
          </a:xfrm>
          <a:solidFill>
            <a:schemeClr val="bg1">
              <a:lumMod val="95000"/>
            </a:schemeClr>
          </a:solidFill>
        </p:spPr>
        <p:txBody>
          <a:bodyPr lIns="180000" tIns="180000" rIns="180000" bIns="180000" rtlCol="0" anchor="ctr"/>
          <a:lstStyle>
            <a:lvl1pPr marL="0" indent="0" algn="ctr">
              <a:buNone/>
              <a:defRPr i="0"/>
            </a:lvl1pPr>
          </a:lstStyle>
          <a:p>
            <a:pPr lvl="0" rtl="0"/>
            <a:r>
              <a:rPr lang="es-ES" noProof="0"/>
              <a:t>Los testimonios van aquí</a:t>
            </a:r>
          </a:p>
        </p:txBody>
      </p:sp>
      <p:sp>
        <p:nvSpPr>
          <p:cNvPr id="13" name="Marcador de texto 8">
            <a:extLst>
              <a:ext uri="{FF2B5EF4-FFF2-40B4-BE49-F238E27FC236}">
                <a16:creationId xmlns:a16="http://schemas.microsoft.com/office/drawing/2014/main" id="{3EE1C8A1-F171-46D2-A92F-1B0E9C52B1A9}"/>
              </a:ext>
            </a:extLst>
          </p:cNvPr>
          <p:cNvSpPr>
            <a:spLocks noGrp="1"/>
          </p:cNvSpPr>
          <p:nvPr>
            <p:ph type="body" sz="quarter" idx="36" hasCustomPrompt="1"/>
          </p:nvPr>
        </p:nvSpPr>
        <p:spPr>
          <a:xfrm>
            <a:off x="4468052" y="5448541"/>
            <a:ext cx="3251132" cy="231102"/>
          </a:xfrm>
        </p:spPr>
        <p:txBody>
          <a:bodyPr rtlCol="0" anchor="t"/>
          <a:lstStyle>
            <a:lvl1pPr marL="0" indent="0" algn="r">
              <a:buFont typeface="Arial" panose="020B0604020202020204" pitchFamily="34" charset="0"/>
              <a:buNone/>
              <a:defRPr sz="1200">
                <a:solidFill>
                  <a:schemeClr val="tx1">
                    <a:lumMod val="75000"/>
                    <a:lumOff val="25000"/>
                  </a:schemeClr>
                </a:solidFill>
              </a:defRPr>
            </a:lvl1pPr>
          </a:lstStyle>
          <a:p>
            <a:pPr lvl="0" rtl="0"/>
            <a:r>
              <a:rPr lang="es-ES" noProof="0"/>
              <a:t>Nombre y puesto:</a:t>
            </a:r>
          </a:p>
        </p:txBody>
      </p:sp>
      <p:sp>
        <p:nvSpPr>
          <p:cNvPr id="14" name="Marcador de texto 3">
            <a:extLst>
              <a:ext uri="{FF2B5EF4-FFF2-40B4-BE49-F238E27FC236}">
                <a16:creationId xmlns:a16="http://schemas.microsoft.com/office/drawing/2014/main" id="{E3E7FB48-98BE-4677-A80F-969F9F307209}"/>
              </a:ext>
            </a:extLst>
          </p:cNvPr>
          <p:cNvSpPr>
            <a:spLocks noGrp="1"/>
          </p:cNvSpPr>
          <p:nvPr>
            <p:ph type="body" sz="quarter" idx="37" hasCustomPrompt="1"/>
          </p:nvPr>
        </p:nvSpPr>
        <p:spPr>
          <a:xfrm>
            <a:off x="8218545" y="1836744"/>
            <a:ext cx="3541655" cy="2224950"/>
          </a:xfrm>
          <a:solidFill>
            <a:schemeClr val="bg1">
              <a:lumMod val="95000"/>
            </a:schemeClr>
          </a:solidFill>
        </p:spPr>
        <p:txBody>
          <a:bodyPr lIns="180000" tIns="180000" rIns="180000" bIns="180000" rtlCol="0" anchor="ctr"/>
          <a:lstStyle>
            <a:lvl1pPr marL="0" indent="0" algn="ctr">
              <a:buNone/>
              <a:defRPr i="0"/>
            </a:lvl1pPr>
          </a:lstStyle>
          <a:p>
            <a:pPr lvl="0" rtl="0"/>
            <a:r>
              <a:rPr lang="es-ES" noProof="0"/>
              <a:t>Los testimonios van aquí</a:t>
            </a:r>
          </a:p>
        </p:txBody>
      </p:sp>
      <p:sp>
        <p:nvSpPr>
          <p:cNvPr id="15" name="Marcador de texto 8">
            <a:extLst>
              <a:ext uri="{FF2B5EF4-FFF2-40B4-BE49-F238E27FC236}">
                <a16:creationId xmlns:a16="http://schemas.microsoft.com/office/drawing/2014/main" id="{0146F28A-70F5-4E8B-8A3A-ADB1B6A080D1}"/>
              </a:ext>
            </a:extLst>
          </p:cNvPr>
          <p:cNvSpPr>
            <a:spLocks noGrp="1"/>
          </p:cNvSpPr>
          <p:nvPr>
            <p:ph type="body" sz="quarter" idx="38" hasCustomPrompt="1"/>
          </p:nvPr>
        </p:nvSpPr>
        <p:spPr>
          <a:xfrm>
            <a:off x="8369301" y="3693626"/>
            <a:ext cx="3251132" cy="231102"/>
          </a:xfrm>
        </p:spPr>
        <p:txBody>
          <a:bodyPr rtlCol="0" anchor="t"/>
          <a:lstStyle>
            <a:lvl1pPr marL="0" indent="0" algn="r">
              <a:buFont typeface="Arial" panose="020B0604020202020204" pitchFamily="34" charset="0"/>
              <a:buNone/>
              <a:defRPr sz="1200">
                <a:solidFill>
                  <a:schemeClr val="tx1">
                    <a:lumMod val="75000"/>
                    <a:lumOff val="25000"/>
                  </a:schemeClr>
                </a:solidFill>
              </a:defRPr>
            </a:lvl1pPr>
          </a:lstStyle>
          <a:p>
            <a:pPr lvl="0" rtl="0"/>
            <a:r>
              <a:rPr lang="es-ES" noProof="0"/>
              <a:t>Nombre y puesto:</a:t>
            </a:r>
          </a:p>
        </p:txBody>
      </p:sp>
    </p:spTree>
    <p:extLst>
      <p:ext uri="{BB962C8B-B14F-4D97-AF65-F5344CB8AC3E}">
        <p14:creationId xmlns:p14="http://schemas.microsoft.com/office/powerpoint/2010/main" val="23627155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13" name="Rectángulo 12">
            <a:extLst>
              <a:ext uri="{FF2B5EF4-FFF2-40B4-BE49-F238E27FC236}">
                <a16:creationId xmlns:a16="http://schemas.microsoft.com/office/drawing/2014/main" id="{DC433A2F-8949-4AAC-AE96-175254493AF4}"/>
              </a:ext>
            </a:extLst>
          </p:cNvPr>
          <p:cNvSpPr/>
          <p:nvPr userDrawn="1"/>
        </p:nvSpPr>
        <p:spPr>
          <a:xfrm>
            <a:off x="0" y="0"/>
            <a:ext cx="6336000" cy="678656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a:extLst>
              <a:ext uri="{FF2B5EF4-FFF2-40B4-BE49-F238E27FC236}">
                <a16:creationId xmlns:a16="http://schemas.microsoft.com/office/drawing/2014/main" id="{6745B1DD-2DBA-49BF-BF09-5B70713A4CDC}"/>
              </a:ext>
            </a:extLst>
          </p:cNvPr>
          <p:cNvSpPr>
            <a:spLocks noGrp="1"/>
          </p:cNvSpPr>
          <p:nvPr>
            <p:ph type="ctrTitle"/>
          </p:nvPr>
        </p:nvSpPr>
        <p:spPr>
          <a:xfrm>
            <a:off x="432000" y="2377000"/>
            <a:ext cx="5472000" cy="2387600"/>
          </a:xfrm>
        </p:spPr>
        <p:txBody>
          <a:bodyPr rtlCol="0" anchor="b"/>
          <a:lstStyle>
            <a:lvl1pPr algn="l">
              <a:defRPr sz="4200" spc="-300">
                <a:solidFill>
                  <a:schemeClr val="bg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C7A60831-AA5D-4359-AACC-37D7271F2BF9}"/>
              </a:ext>
            </a:extLst>
          </p:cNvPr>
          <p:cNvSpPr>
            <a:spLocks noGrp="1"/>
          </p:cNvSpPr>
          <p:nvPr>
            <p:ph type="subTitle" idx="1" hasCustomPrompt="1"/>
          </p:nvPr>
        </p:nvSpPr>
        <p:spPr>
          <a:xfrm>
            <a:off x="432000" y="4962525"/>
            <a:ext cx="5472000" cy="1219200"/>
          </a:xfrm>
        </p:spPr>
        <p:txBody>
          <a:bodyPr rtlCol="0"/>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6" name="Rectángulo 5">
            <a:extLst>
              <a:ext uri="{FF2B5EF4-FFF2-40B4-BE49-F238E27FC236}">
                <a16:creationId xmlns:a16="http://schemas.microsoft.com/office/drawing/2014/main" id="{EA8EA9D3-63E1-4170-B9FF-2F1AF08CCA45}"/>
              </a:ext>
            </a:extLst>
          </p:cNvPr>
          <p:cNvSpPr/>
          <p:nvPr userDrawn="1"/>
        </p:nvSpPr>
        <p:spPr>
          <a:xfrm>
            <a:off x="-1" y="6786563"/>
            <a:ext cx="11771999" cy="71437"/>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7" name="Rectángulo 6">
            <a:extLst>
              <a:ext uri="{FF2B5EF4-FFF2-40B4-BE49-F238E27FC236}">
                <a16:creationId xmlns:a16="http://schemas.microsoft.com/office/drawing/2014/main" id="{B6AE9C85-4EEF-40CA-AA18-4DC9F703F4FD}"/>
              </a:ext>
            </a:extLst>
          </p:cNvPr>
          <p:cNvSpPr/>
          <p:nvPr userDrawn="1"/>
        </p:nvSpPr>
        <p:spPr>
          <a:xfrm>
            <a:off x="11771999" y="6786563"/>
            <a:ext cx="420000" cy="714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Tree>
    <p:extLst>
      <p:ext uri="{BB962C8B-B14F-4D97-AF65-F5344CB8AC3E}">
        <p14:creationId xmlns:p14="http://schemas.microsoft.com/office/powerpoint/2010/main" val="11831023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5805D700-F00E-4505-8483-501219FB8BD2}"/>
              </a:ext>
            </a:extLst>
          </p:cNvPr>
          <p:cNvSpPr/>
          <p:nvPr userDrawn="1"/>
        </p:nvSpPr>
        <p:spPr>
          <a:xfrm>
            <a:off x="0" y="0"/>
            <a:ext cx="12192000" cy="636536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13" name="Rectángulo 12">
            <a:extLst>
              <a:ext uri="{FF2B5EF4-FFF2-40B4-BE49-F238E27FC236}">
                <a16:creationId xmlns:a16="http://schemas.microsoft.com/office/drawing/2014/main" id="{DC433A2F-8949-4AAC-AE96-175254493AF4}"/>
              </a:ext>
            </a:extLst>
          </p:cNvPr>
          <p:cNvSpPr/>
          <p:nvPr userDrawn="1"/>
        </p:nvSpPr>
        <p:spPr>
          <a:xfrm>
            <a:off x="432000" y="1"/>
            <a:ext cx="11760000" cy="6365362"/>
          </a:xfrm>
          <a:prstGeom prst="rect">
            <a:avLst/>
          </a:prstGeom>
          <a:gradFill>
            <a:gsLst>
              <a:gs pos="36000">
                <a:schemeClr val="tx1">
                  <a:alpha val="60000"/>
                </a:schemeClr>
              </a:gs>
              <a:gs pos="100000">
                <a:schemeClr val="tx1"/>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a:extLst>
              <a:ext uri="{FF2B5EF4-FFF2-40B4-BE49-F238E27FC236}">
                <a16:creationId xmlns:a16="http://schemas.microsoft.com/office/drawing/2014/main" id="{6745B1DD-2DBA-49BF-BF09-5B70713A4CDC}"/>
              </a:ext>
            </a:extLst>
          </p:cNvPr>
          <p:cNvSpPr>
            <a:spLocks noGrp="1"/>
          </p:cNvSpPr>
          <p:nvPr>
            <p:ph type="ctrTitle"/>
          </p:nvPr>
        </p:nvSpPr>
        <p:spPr>
          <a:xfrm>
            <a:off x="680728" y="2377000"/>
            <a:ext cx="6299682" cy="2387600"/>
          </a:xfrm>
        </p:spPr>
        <p:txBody>
          <a:bodyPr rtlCol="0" anchor="b"/>
          <a:lstStyle>
            <a:lvl1pPr algn="l">
              <a:defRPr sz="4200" spc="-300">
                <a:solidFill>
                  <a:schemeClr val="bg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C7A60831-AA5D-4359-AACC-37D7271F2BF9}"/>
              </a:ext>
            </a:extLst>
          </p:cNvPr>
          <p:cNvSpPr>
            <a:spLocks noGrp="1"/>
          </p:cNvSpPr>
          <p:nvPr>
            <p:ph type="subTitle" idx="1" hasCustomPrompt="1"/>
          </p:nvPr>
        </p:nvSpPr>
        <p:spPr>
          <a:xfrm>
            <a:off x="680728" y="4962525"/>
            <a:ext cx="6299682" cy="1219200"/>
          </a:xfrm>
        </p:spPr>
        <p:txBody>
          <a:bodyPr rtlCol="0"/>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5" name="Rectángulo 4">
            <a:extLst>
              <a:ext uri="{FF2B5EF4-FFF2-40B4-BE49-F238E27FC236}">
                <a16:creationId xmlns:a16="http://schemas.microsoft.com/office/drawing/2014/main" id="{C1384471-818E-4B2E-BA19-852421944514}"/>
              </a:ext>
            </a:extLst>
          </p:cNvPr>
          <p:cNvSpPr/>
          <p:nvPr userDrawn="1"/>
        </p:nvSpPr>
        <p:spPr>
          <a:xfrm>
            <a:off x="-1" y="6786563"/>
            <a:ext cx="11771999" cy="71437"/>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6" name="Rectángulo 5">
            <a:extLst>
              <a:ext uri="{FF2B5EF4-FFF2-40B4-BE49-F238E27FC236}">
                <a16:creationId xmlns:a16="http://schemas.microsoft.com/office/drawing/2014/main" id="{6FBA5E93-E4C5-4917-B92A-53FC468CFEBD}"/>
              </a:ext>
            </a:extLst>
          </p:cNvPr>
          <p:cNvSpPr/>
          <p:nvPr userDrawn="1"/>
        </p:nvSpPr>
        <p:spPr>
          <a:xfrm>
            <a:off x="11771999" y="6786563"/>
            <a:ext cx="420000" cy="714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7" name="Marcador de número de diapositiva 6">
            <a:extLst>
              <a:ext uri="{FF2B5EF4-FFF2-40B4-BE49-F238E27FC236}">
                <a16:creationId xmlns:a16="http://schemas.microsoft.com/office/drawing/2014/main" id="{6C109B30-9CC9-4BE8-AB10-1BA398CAB523}"/>
              </a:ext>
            </a:extLst>
          </p:cNvPr>
          <p:cNvSpPr>
            <a:spLocks noGrp="1"/>
          </p:cNvSpPr>
          <p:nvPr>
            <p:ph type="sldNum" sz="quarter" idx="12"/>
          </p:nvPr>
        </p:nvSpPr>
        <p:spPr/>
        <p:txBody>
          <a:bodyPr rtlCol="0"/>
          <a:lstStyle/>
          <a:p>
            <a:pPr rtl="0"/>
            <a:fld id="{4B73C415-D670-4716-A5EC-CC4D52CA2BAC}" type="slidenum">
              <a:rPr lang="es-ES" noProof="0" smtClean="0"/>
              <a:pPr rtl="0"/>
              <a:t>‹Nº›</a:t>
            </a:fld>
            <a:endParaRPr lang="es-ES" noProof="0" dirty="0"/>
          </a:p>
        </p:txBody>
      </p:sp>
      <p:sp>
        <p:nvSpPr>
          <p:cNvPr id="9" name="Marcador de pie de página 8">
            <a:extLst>
              <a:ext uri="{FF2B5EF4-FFF2-40B4-BE49-F238E27FC236}">
                <a16:creationId xmlns:a16="http://schemas.microsoft.com/office/drawing/2014/main" id="{AF77174B-114F-48DF-AFBF-1AA3416ACD4A}"/>
              </a:ext>
            </a:extLst>
          </p:cNvPr>
          <p:cNvSpPr>
            <a:spLocks noGrp="1"/>
          </p:cNvSpPr>
          <p:nvPr>
            <p:ph type="ftr" sz="quarter" idx="13"/>
          </p:nvPr>
        </p:nvSpPr>
        <p:spPr/>
        <p:txBody>
          <a:bodyPr rtlCol="0"/>
          <a:lstStyle/>
          <a:p>
            <a:pPr rtl="0"/>
            <a:r>
              <a:rPr lang="es-ES" noProof="0" dirty="0"/>
              <a:t>Agregar un pie de página</a:t>
            </a:r>
          </a:p>
        </p:txBody>
      </p:sp>
    </p:spTree>
    <p:extLst>
      <p:ext uri="{BB962C8B-B14F-4D97-AF65-F5344CB8AC3E}">
        <p14:creationId xmlns:p14="http://schemas.microsoft.com/office/powerpoint/2010/main" val="418683493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ido con título">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7428A921-D1FB-449F-8402-7C032AAABB1C}"/>
              </a:ext>
            </a:extLst>
          </p:cNvPr>
          <p:cNvSpPr/>
          <p:nvPr userDrawn="1"/>
        </p:nvSpPr>
        <p:spPr>
          <a:xfrm>
            <a:off x="5353050" y="1"/>
            <a:ext cx="6406950" cy="6857998"/>
          </a:xfrm>
          <a:prstGeom prst="rect">
            <a:avLst/>
          </a:prstGeom>
          <a:gradFill>
            <a:gsLst>
              <a:gs pos="0">
                <a:schemeClr val="tx1">
                  <a:lumMod val="75000"/>
                  <a:lumOff val="25000"/>
                </a:schemeClr>
              </a:gs>
              <a:gs pos="100000">
                <a:schemeClr val="tx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18" name="Marcador de pie de página 17">
            <a:extLst>
              <a:ext uri="{FF2B5EF4-FFF2-40B4-BE49-F238E27FC236}">
                <a16:creationId xmlns:a16="http://schemas.microsoft.com/office/drawing/2014/main" id="{1EC63334-B325-4256-8AA0-6F5A11030DEA}"/>
              </a:ext>
            </a:extLst>
          </p:cNvPr>
          <p:cNvSpPr>
            <a:spLocks noGrp="1"/>
          </p:cNvSpPr>
          <p:nvPr>
            <p:ph type="ftr" sz="quarter" idx="13"/>
          </p:nvPr>
        </p:nvSpPr>
        <p:spPr>
          <a:xfrm>
            <a:off x="432000" y="6365363"/>
            <a:ext cx="4416225" cy="412431"/>
          </a:xfrm>
        </p:spPr>
        <p:txBody>
          <a:bodyPr rtlCol="0"/>
          <a:lstStyle/>
          <a:p>
            <a:pPr rtl="0"/>
            <a:r>
              <a:rPr lang="es-ES" noProof="0" dirty="0"/>
              <a:t>Agregar un pie de página</a:t>
            </a:r>
          </a:p>
        </p:txBody>
      </p:sp>
      <p:sp>
        <p:nvSpPr>
          <p:cNvPr id="11" name="Título 1">
            <a:extLst>
              <a:ext uri="{FF2B5EF4-FFF2-40B4-BE49-F238E27FC236}">
                <a16:creationId xmlns:a16="http://schemas.microsoft.com/office/drawing/2014/main" id="{0F80631D-0113-45B5-9716-6AED2430C97F}"/>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
        <p:nvSpPr>
          <p:cNvPr id="12" name="Marcador de posición de texto 3">
            <a:extLst>
              <a:ext uri="{FF2B5EF4-FFF2-40B4-BE49-F238E27FC236}">
                <a16:creationId xmlns:a16="http://schemas.microsoft.com/office/drawing/2014/main" id="{81AC65F5-382D-4CF6-95CF-DD3FC6D96F37}"/>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13" name="Marcador de posición de contenido 2">
            <a:extLst>
              <a:ext uri="{FF2B5EF4-FFF2-40B4-BE49-F238E27FC236}">
                <a16:creationId xmlns:a16="http://schemas.microsoft.com/office/drawing/2014/main" id="{DF554488-3F7D-4F3A-9AAF-73FB0977D735}"/>
              </a:ext>
            </a:extLst>
          </p:cNvPr>
          <p:cNvSpPr>
            <a:spLocks noGrp="1"/>
          </p:cNvSpPr>
          <p:nvPr>
            <p:ph idx="1" hasCustomPrompt="1"/>
          </p:nvPr>
        </p:nvSpPr>
        <p:spPr>
          <a:xfrm>
            <a:off x="5805962" y="457200"/>
            <a:ext cx="5501126" cy="5411787"/>
          </a:xfrm>
        </p:spPr>
        <p:txBody>
          <a:bodyPr rtlCol="0"/>
          <a:lstStyle>
            <a:lvl1pPr>
              <a:buClr>
                <a:schemeClr val="bg1"/>
              </a:buCl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19967577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n con leyenda">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7428A921-D1FB-449F-8402-7C032AAABB1C}"/>
              </a:ext>
            </a:extLst>
          </p:cNvPr>
          <p:cNvSpPr/>
          <p:nvPr userDrawn="1"/>
        </p:nvSpPr>
        <p:spPr>
          <a:xfrm>
            <a:off x="5353050" y="1"/>
            <a:ext cx="6406950" cy="6857998"/>
          </a:xfrm>
          <a:prstGeom prst="rect">
            <a:avLst/>
          </a:prstGeom>
          <a:gradFill>
            <a:gsLst>
              <a:gs pos="0">
                <a:schemeClr val="tx1">
                  <a:lumMod val="75000"/>
                  <a:lumOff val="25000"/>
                </a:schemeClr>
              </a:gs>
              <a:gs pos="100000">
                <a:schemeClr val="tx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18" name="Marcador de pie de página 17">
            <a:extLst>
              <a:ext uri="{FF2B5EF4-FFF2-40B4-BE49-F238E27FC236}">
                <a16:creationId xmlns:a16="http://schemas.microsoft.com/office/drawing/2014/main" id="{1EC63334-B325-4256-8AA0-6F5A11030DEA}"/>
              </a:ext>
            </a:extLst>
          </p:cNvPr>
          <p:cNvSpPr>
            <a:spLocks noGrp="1"/>
          </p:cNvSpPr>
          <p:nvPr>
            <p:ph type="ftr" sz="quarter" idx="13"/>
          </p:nvPr>
        </p:nvSpPr>
        <p:spPr>
          <a:xfrm>
            <a:off x="432000" y="6365363"/>
            <a:ext cx="4416225" cy="412431"/>
          </a:xfrm>
        </p:spPr>
        <p:txBody>
          <a:bodyPr rtlCol="0"/>
          <a:lstStyle/>
          <a:p>
            <a:pPr rtl="0"/>
            <a:r>
              <a:rPr lang="es-ES" noProof="0" dirty="0"/>
              <a:t>Agregar un pie de página</a:t>
            </a:r>
          </a:p>
        </p:txBody>
      </p:sp>
      <p:sp>
        <p:nvSpPr>
          <p:cNvPr id="11" name="Título 1">
            <a:extLst>
              <a:ext uri="{FF2B5EF4-FFF2-40B4-BE49-F238E27FC236}">
                <a16:creationId xmlns:a16="http://schemas.microsoft.com/office/drawing/2014/main" id="{0F80631D-0113-45B5-9716-6AED2430C97F}"/>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
        <p:nvSpPr>
          <p:cNvPr id="12" name="Marcador de posición de texto 3">
            <a:extLst>
              <a:ext uri="{FF2B5EF4-FFF2-40B4-BE49-F238E27FC236}">
                <a16:creationId xmlns:a16="http://schemas.microsoft.com/office/drawing/2014/main" id="{81AC65F5-382D-4CF6-95CF-DD3FC6D96F37}"/>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9" name="Marcador de posición de imagen 2">
            <a:extLst>
              <a:ext uri="{FF2B5EF4-FFF2-40B4-BE49-F238E27FC236}">
                <a16:creationId xmlns:a16="http://schemas.microsoft.com/office/drawing/2014/main" id="{56321125-B861-4CD5-8023-6E403517657A}"/>
              </a:ext>
            </a:extLst>
          </p:cNvPr>
          <p:cNvSpPr>
            <a:spLocks noGrp="1"/>
          </p:cNvSpPr>
          <p:nvPr>
            <p:ph type="pic" idx="1"/>
          </p:nvPr>
        </p:nvSpPr>
        <p:spPr>
          <a:xfrm>
            <a:off x="5804181" y="457201"/>
            <a:ext cx="5504688" cy="5403850"/>
          </a:xfrm>
        </p:spPr>
        <p:txBody>
          <a:bodyPr rtlCol="0"/>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dirty="0"/>
              <a:t>Haga clic en el icono para agregar una imagen</a:t>
            </a:r>
          </a:p>
        </p:txBody>
      </p:sp>
    </p:spTree>
    <p:extLst>
      <p:ext uri="{BB962C8B-B14F-4D97-AF65-F5344CB8AC3E}">
        <p14:creationId xmlns:p14="http://schemas.microsoft.com/office/powerpoint/2010/main" val="877188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ncabezado de sección con imagen">
    <p:spTree>
      <p:nvGrpSpPr>
        <p:cNvPr id="1" name=""/>
        <p:cNvGrpSpPr/>
        <p:nvPr/>
      </p:nvGrpSpPr>
      <p:grpSpPr>
        <a:xfrm>
          <a:off x="0" y="0"/>
          <a:ext cx="0" cy="0"/>
          <a:chOff x="0" y="0"/>
          <a:chExt cx="0" cy="0"/>
        </a:xfrm>
      </p:grpSpPr>
      <p:sp>
        <p:nvSpPr>
          <p:cNvPr id="8" name="Marcador de posición de imagen 9">
            <a:extLst>
              <a:ext uri="{FF2B5EF4-FFF2-40B4-BE49-F238E27FC236}">
                <a16:creationId xmlns:a16="http://schemas.microsoft.com/office/drawing/2014/main" id="{6FAD7B97-1B74-414B-B585-45E33908CBEB}"/>
              </a:ext>
            </a:extLst>
          </p:cNvPr>
          <p:cNvSpPr>
            <a:spLocks noGrp="1"/>
          </p:cNvSpPr>
          <p:nvPr>
            <p:ph type="pic" sz="quarter" idx="10" hasCustomPrompt="1"/>
          </p:nvPr>
        </p:nvSpPr>
        <p:spPr>
          <a:xfrm>
            <a:off x="0" y="0"/>
            <a:ext cx="12192000" cy="6365363"/>
          </a:xfrm>
          <a:solidFill>
            <a:schemeClr val="tx1">
              <a:lumMod val="75000"/>
              <a:lumOff val="25000"/>
            </a:schemeClr>
          </a:solidFill>
        </p:spPr>
        <p:txBody>
          <a:bodyPr vert="vert270" lIns="144000" tIns="0" rIns="0" rtlCol="0" anchor="t"/>
          <a:lstStyle>
            <a:lvl1pPr marL="0" indent="0" algn="ctr">
              <a:buNone/>
              <a:defRPr sz="11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es-ES" noProof="0" dirty="0"/>
              <a:t>Inserte o arrastre y coloque su foto aquí </a:t>
            </a:r>
          </a:p>
        </p:txBody>
      </p:sp>
      <p:sp>
        <p:nvSpPr>
          <p:cNvPr id="13" name="Rectángulo 12">
            <a:extLst>
              <a:ext uri="{FF2B5EF4-FFF2-40B4-BE49-F238E27FC236}">
                <a16:creationId xmlns:a16="http://schemas.microsoft.com/office/drawing/2014/main" id="{DC433A2F-8949-4AAC-AE96-175254493AF4}"/>
              </a:ext>
            </a:extLst>
          </p:cNvPr>
          <p:cNvSpPr/>
          <p:nvPr userDrawn="1"/>
        </p:nvSpPr>
        <p:spPr>
          <a:xfrm>
            <a:off x="432000" y="1"/>
            <a:ext cx="11760000" cy="6365362"/>
          </a:xfrm>
          <a:prstGeom prst="rect">
            <a:avLst/>
          </a:prstGeom>
          <a:gradFill>
            <a:gsLst>
              <a:gs pos="36000">
                <a:schemeClr val="tx1">
                  <a:alpha val="60000"/>
                </a:schemeClr>
              </a:gs>
              <a:gs pos="100000">
                <a:schemeClr val="tx1"/>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a:extLst>
              <a:ext uri="{FF2B5EF4-FFF2-40B4-BE49-F238E27FC236}">
                <a16:creationId xmlns:a16="http://schemas.microsoft.com/office/drawing/2014/main" id="{6745B1DD-2DBA-49BF-BF09-5B70713A4CDC}"/>
              </a:ext>
            </a:extLst>
          </p:cNvPr>
          <p:cNvSpPr>
            <a:spLocks noGrp="1"/>
          </p:cNvSpPr>
          <p:nvPr>
            <p:ph type="ctrTitle"/>
          </p:nvPr>
        </p:nvSpPr>
        <p:spPr>
          <a:xfrm>
            <a:off x="680728" y="2377000"/>
            <a:ext cx="6299682" cy="2387600"/>
          </a:xfrm>
        </p:spPr>
        <p:txBody>
          <a:bodyPr rtlCol="0" anchor="b"/>
          <a:lstStyle>
            <a:lvl1pPr algn="l">
              <a:defRPr sz="4200" spc="-300">
                <a:solidFill>
                  <a:schemeClr val="bg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C7A60831-AA5D-4359-AACC-37D7271F2BF9}"/>
              </a:ext>
            </a:extLst>
          </p:cNvPr>
          <p:cNvSpPr>
            <a:spLocks noGrp="1"/>
          </p:cNvSpPr>
          <p:nvPr>
            <p:ph type="subTitle" idx="1" hasCustomPrompt="1"/>
          </p:nvPr>
        </p:nvSpPr>
        <p:spPr>
          <a:xfrm>
            <a:off x="680728" y="4962525"/>
            <a:ext cx="6299682" cy="1219200"/>
          </a:xfrm>
        </p:spPr>
        <p:txBody>
          <a:bodyPr rtlCol="0"/>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5" name="Rectángulo 4">
            <a:extLst>
              <a:ext uri="{FF2B5EF4-FFF2-40B4-BE49-F238E27FC236}">
                <a16:creationId xmlns:a16="http://schemas.microsoft.com/office/drawing/2014/main" id="{C1384471-818E-4B2E-BA19-852421944514}"/>
              </a:ext>
            </a:extLst>
          </p:cNvPr>
          <p:cNvSpPr/>
          <p:nvPr userDrawn="1"/>
        </p:nvSpPr>
        <p:spPr>
          <a:xfrm>
            <a:off x="-1" y="6786563"/>
            <a:ext cx="11771999" cy="71437"/>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6" name="Rectángulo 5">
            <a:extLst>
              <a:ext uri="{FF2B5EF4-FFF2-40B4-BE49-F238E27FC236}">
                <a16:creationId xmlns:a16="http://schemas.microsoft.com/office/drawing/2014/main" id="{6FBA5E93-E4C5-4917-B92A-53FC468CFEBD}"/>
              </a:ext>
            </a:extLst>
          </p:cNvPr>
          <p:cNvSpPr/>
          <p:nvPr userDrawn="1"/>
        </p:nvSpPr>
        <p:spPr>
          <a:xfrm>
            <a:off x="11771999" y="6786563"/>
            <a:ext cx="420000" cy="714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7" name="Marcador de número de diapositiva 6">
            <a:extLst>
              <a:ext uri="{FF2B5EF4-FFF2-40B4-BE49-F238E27FC236}">
                <a16:creationId xmlns:a16="http://schemas.microsoft.com/office/drawing/2014/main" id="{6C109B30-9CC9-4BE8-AB10-1BA398CAB523}"/>
              </a:ext>
            </a:extLst>
          </p:cNvPr>
          <p:cNvSpPr>
            <a:spLocks noGrp="1"/>
          </p:cNvSpPr>
          <p:nvPr>
            <p:ph type="sldNum" sz="quarter" idx="12"/>
          </p:nvPr>
        </p:nvSpPr>
        <p:spPr/>
        <p:txBody>
          <a:bodyPr rtlCol="0"/>
          <a:lstStyle/>
          <a:p>
            <a:pPr rtl="0"/>
            <a:fld id="{4B73C415-D670-4716-A5EC-CC4D52CA2BAC}" type="slidenum">
              <a:rPr lang="es-ES" noProof="0" smtClean="0"/>
              <a:pPr rtl="0"/>
              <a:t>‹Nº›</a:t>
            </a:fld>
            <a:endParaRPr lang="es-ES" noProof="0" dirty="0"/>
          </a:p>
        </p:txBody>
      </p:sp>
      <p:sp>
        <p:nvSpPr>
          <p:cNvPr id="9" name="Marcador de pie de página 8">
            <a:extLst>
              <a:ext uri="{FF2B5EF4-FFF2-40B4-BE49-F238E27FC236}">
                <a16:creationId xmlns:a16="http://schemas.microsoft.com/office/drawing/2014/main" id="{AF77174B-114F-48DF-AFBF-1AA3416ACD4A}"/>
              </a:ext>
            </a:extLst>
          </p:cNvPr>
          <p:cNvSpPr>
            <a:spLocks noGrp="1"/>
          </p:cNvSpPr>
          <p:nvPr>
            <p:ph type="ftr" sz="quarter" idx="13"/>
          </p:nvPr>
        </p:nvSpPr>
        <p:spPr/>
        <p:txBody>
          <a:bodyPr rtlCol="0"/>
          <a:lstStyle/>
          <a:p>
            <a:pPr rtl="0"/>
            <a:r>
              <a:rPr lang="es-ES" noProof="0" dirty="0"/>
              <a:t>Agregar un pie de página</a:t>
            </a:r>
          </a:p>
        </p:txBody>
      </p:sp>
    </p:spTree>
    <p:extLst>
      <p:ext uri="{BB962C8B-B14F-4D97-AF65-F5344CB8AC3E}">
        <p14:creationId xmlns:p14="http://schemas.microsoft.com/office/powerpoint/2010/main" val="1495666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3"/>
        <p:cNvGrpSpPr/>
        <p:nvPr/>
      </p:nvGrpSpPr>
      <p:grpSpPr>
        <a:xfrm>
          <a:off x="0" y="0"/>
          <a:ext cx="0" cy="0"/>
          <a:chOff x="0" y="0"/>
          <a:chExt cx="0" cy="0"/>
        </a:xfrm>
      </p:grpSpPr>
      <p:sp>
        <p:nvSpPr>
          <p:cNvPr id="24" name="Google Shape;24;p5"/>
          <p:cNvSpPr/>
          <p:nvPr/>
        </p:nvSpPr>
        <p:spPr>
          <a:xfrm>
            <a:off x="0" y="-8800"/>
            <a:ext cx="11302267" cy="6871200"/>
          </a:xfrm>
          <a:custGeom>
            <a:avLst/>
            <a:gdLst/>
            <a:ahLst/>
            <a:cxnLst/>
            <a:rect l="l" t="t" r="r" b="b"/>
            <a:pathLst>
              <a:path w="339068" h="206136" extrusionOk="0">
                <a:moveTo>
                  <a:pt x="139274" y="0"/>
                </a:moveTo>
                <a:lnTo>
                  <a:pt x="0" y="264"/>
                </a:lnTo>
                <a:lnTo>
                  <a:pt x="0" y="206045"/>
                </a:lnTo>
                <a:lnTo>
                  <a:pt x="339068" y="206136"/>
                </a:lnTo>
                <a:close/>
              </a:path>
            </a:pathLst>
          </a:custGeom>
          <a:solidFill>
            <a:srgbClr val="212539">
              <a:alpha val="64620"/>
            </a:srgbClr>
          </a:solidFill>
          <a:ln>
            <a:noFill/>
          </a:ln>
        </p:spPr>
      </p:sp>
      <p:sp>
        <p:nvSpPr>
          <p:cNvPr id="25" name="Google Shape;25;p5"/>
          <p:cNvSpPr txBox="1">
            <a:spLocks noGrp="1"/>
          </p:cNvSpPr>
          <p:nvPr>
            <p:ph type="title"/>
          </p:nvPr>
        </p:nvSpPr>
        <p:spPr>
          <a:xfrm>
            <a:off x="609600" y="1313167"/>
            <a:ext cx="3178400" cy="8396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26" name="Google Shape;26;p5"/>
          <p:cNvSpPr txBox="1">
            <a:spLocks noGrp="1"/>
          </p:cNvSpPr>
          <p:nvPr>
            <p:ph type="body" idx="1"/>
          </p:nvPr>
        </p:nvSpPr>
        <p:spPr>
          <a:xfrm>
            <a:off x="609600" y="2286831"/>
            <a:ext cx="6349600" cy="36488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a:lvl1pPr>
            <a:lvl2pPr marL="1219170" lvl="1" indent="-423323">
              <a:spcBef>
                <a:spcPts val="1333"/>
              </a:spcBef>
              <a:spcAft>
                <a:spcPts val="0"/>
              </a:spcAft>
              <a:buSzPts val="1400"/>
              <a:buChar char="╶"/>
              <a:defRPr/>
            </a:lvl2pPr>
            <a:lvl3pPr marL="1828754" lvl="2" indent="-423323">
              <a:spcBef>
                <a:spcPts val="1333"/>
              </a:spcBef>
              <a:spcAft>
                <a:spcPts val="0"/>
              </a:spcAft>
              <a:buSzPts val="1400"/>
              <a:buChar char="╶"/>
              <a:defRPr/>
            </a:lvl3pPr>
            <a:lvl4pPr marL="2438339" lvl="3" indent="-423323">
              <a:spcBef>
                <a:spcPts val="1333"/>
              </a:spcBef>
              <a:spcAft>
                <a:spcPts val="0"/>
              </a:spcAft>
              <a:buSzPts val="1400"/>
              <a:buChar char="╶"/>
              <a:defRPr/>
            </a:lvl4pPr>
            <a:lvl5pPr marL="3047924" lvl="4" indent="-423323">
              <a:spcBef>
                <a:spcPts val="1333"/>
              </a:spcBef>
              <a:spcAft>
                <a:spcPts val="0"/>
              </a:spcAft>
              <a:buSzPts val="1400"/>
              <a:buChar char="╶"/>
              <a:defRPr/>
            </a:lvl5pPr>
            <a:lvl6pPr marL="3657509" lvl="5" indent="-423323">
              <a:spcBef>
                <a:spcPts val="1333"/>
              </a:spcBef>
              <a:spcAft>
                <a:spcPts val="0"/>
              </a:spcAft>
              <a:buSzPts val="1400"/>
              <a:buChar char="╶"/>
              <a:defRPr/>
            </a:lvl6pPr>
            <a:lvl7pPr marL="4267093" lvl="6" indent="-423323">
              <a:spcBef>
                <a:spcPts val="1333"/>
              </a:spcBef>
              <a:spcAft>
                <a:spcPts val="0"/>
              </a:spcAft>
              <a:buSzPts val="1400"/>
              <a:buChar char="╶"/>
              <a:defRPr/>
            </a:lvl7pPr>
            <a:lvl8pPr marL="4876678" lvl="7" indent="-423323">
              <a:spcBef>
                <a:spcPts val="1333"/>
              </a:spcBef>
              <a:spcAft>
                <a:spcPts val="0"/>
              </a:spcAft>
              <a:buSzPts val="1400"/>
              <a:buChar char="╶"/>
              <a:defRPr/>
            </a:lvl8pPr>
            <a:lvl9pPr marL="5486263" lvl="8" indent="-423323">
              <a:spcBef>
                <a:spcPts val="1333"/>
              </a:spcBef>
              <a:spcAft>
                <a:spcPts val="1333"/>
              </a:spcAft>
              <a:buSzPts val="1400"/>
              <a:buChar char="╶"/>
              <a:defRPr/>
            </a:lvl9pPr>
          </a:lstStyle>
          <a:p>
            <a:endParaRPr/>
          </a:p>
        </p:txBody>
      </p:sp>
      <p:sp>
        <p:nvSpPr>
          <p:cNvPr id="27" name="Google Shape;27;p5"/>
          <p:cNvSpPr txBox="1">
            <a:spLocks noGrp="1"/>
          </p:cNvSpPr>
          <p:nvPr>
            <p:ph type="sldNum" idx="12"/>
          </p:nvPr>
        </p:nvSpPr>
        <p:spPr>
          <a:xfrm>
            <a:off x="609600" y="6231533"/>
            <a:ext cx="731600" cy="326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l"/>
            <a:fld id="{00000000-1234-1234-1234-123412341234}" type="slidenum">
              <a:rPr lang="es-ES" smtClean="0"/>
              <a:pPr algn="l"/>
              <a:t>‹Nº›</a:t>
            </a:fld>
            <a:endParaRPr lang="es-ES" dirty="0"/>
          </a:p>
        </p:txBody>
      </p:sp>
    </p:spTree>
    <p:extLst>
      <p:ext uri="{BB962C8B-B14F-4D97-AF65-F5344CB8AC3E}">
        <p14:creationId xmlns:p14="http://schemas.microsoft.com/office/powerpoint/2010/main" val="1572788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ítulo, subtítulo, imagen y contenido">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7428A921-D1FB-449F-8402-7C032AAABB1C}"/>
              </a:ext>
            </a:extLst>
          </p:cNvPr>
          <p:cNvSpPr/>
          <p:nvPr userDrawn="1"/>
        </p:nvSpPr>
        <p:spPr>
          <a:xfrm>
            <a:off x="5353050" y="3714749"/>
            <a:ext cx="6406950" cy="3143249"/>
          </a:xfrm>
          <a:prstGeom prst="rect">
            <a:avLst/>
          </a:prstGeom>
          <a:gradFill>
            <a:gsLst>
              <a:gs pos="0">
                <a:schemeClr val="tx1">
                  <a:lumMod val="75000"/>
                  <a:lumOff val="25000"/>
                </a:schemeClr>
              </a:gs>
              <a:gs pos="100000">
                <a:schemeClr val="tx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3" name="Marcador de contenido 2">
            <a:extLst>
              <a:ext uri="{FF2B5EF4-FFF2-40B4-BE49-F238E27FC236}">
                <a16:creationId xmlns:a16="http://schemas.microsoft.com/office/drawing/2014/main" id="{BE06229A-0702-4CD6-B5F1-0DC746CC4F18}"/>
              </a:ext>
            </a:extLst>
          </p:cNvPr>
          <p:cNvSpPr>
            <a:spLocks noGrp="1"/>
          </p:cNvSpPr>
          <p:nvPr>
            <p:ph idx="1" hasCustomPrompt="1"/>
          </p:nvPr>
        </p:nvSpPr>
        <p:spPr>
          <a:xfrm>
            <a:off x="431999" y="3714746"/>
            <a:ext cx="4416225" cy="2364591"/>
          </a:xfrm>
        </p:spPr>
        <p:txBody>
          <a:bodyPr rtlCol="0" anchor="t"/>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2" name="Título 1">
            <a:extLst>
              <a:ext uri="{FF2B5EF4-FFF2-40B4-BE49-F238E27FC236}">
                <a16:creationId xmlns:a16="http://schemas.microsoft.com/office/drawing/2014/main" id="{E8A85E10-5A18-4C86-8310-FA9CF8DF8AB5}"/>
              </a:ext>
            </a:extLst>
          </p:cNvPr>
          <p:cNvSpPr>
            <a:spLocks noGrp="1"/>
          </p:cNvSpPr>
          <p:nvPr>
            <p:ph type="title"/>
          </p:nvPr>
        </p:nvSpPr>
        <p:spPr>
          <a:xfrm>
            <a:off x="5658103" y="3981451"/>
            <a:ext cx="5749483" cy="1343026"/>
          </a:xfrm>
        </p:spPr>
        <p:txBody>
          <a:bodyPr rtlCol="0" anchor="b"/>
          <a:lstStyle>
            <a:lvl1pPr>
              <a:defRPr sz="3600">
                <a:solidFill>
                  <a:schemeClr val="bg1"/>
                </a:solidFill>
              </a:defRPr>
            </a:lvl1pPr>
          </a:lstStyle>
          <a:p>
            <a:pPr rtl="0"/>
            <a:r>
              <a:rPr lang="es-ES" noProof="0"/>
              <a:t>Haga clic para modificar el estilo de título del patrón</a:t>
            </a:r>
          </a:p>
        </p:txBody>
      </p:sp>
      <p:sp>
        <p:nvSpPr>
          <p:cNvPr id="5" name="Marcador de posición de imagen 4">
            <a:extLst>
              <a:ext uri="{FF2B5EF4-FFF2-40B4-BE49-F238E27FC236}">
                <a16:creationId xmlns:a16="http://schemas.microsoft.com/office/drawing/2014/main" id="{528B6E3D-9C01-45EA-9E2B-711EC1B84F84}"/>
              </a:ext>
            </a:extLst>
          </p:cNvPr>
          <p:cNvSpPr>
            <a:spLocks noGrp="1"/>
          </p:cNvSpPr>
          <p:nvPr>
            <p:ph type="pic" sz="quarter" idx="12" hasCustomPrompt="1"/>
          </p:nvPr>
        </p:nvSpPr>
        <p:spPr>
          <a:xfrm>
            <a:off x="5353050" y="0"/>
            <a:ext cx="6406950" cy="3714747"/>
          </a:xfr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lvl1pPr marL="0" indent="0" algn="l">
              <a:buFont typeface="Arial" panose="020B0604020202020204" pitchFamily="34" charset="0"/>
              <a:buNone/>
              <a:defRPr lang="en-ZA" sz="1100" i="1">
                <a:solidFill>
                  <a:schemeClr val="lt1"/>
                </a:solidFill>
                <a:latin typeface="Times New Roman" panose="02020603050405020304" pitchFamily="18" charset="0"/>
                <a:cs typeface="Times New Roman" panose="02020603050405020304" pitchFamily="18" charset="0"/>
              </a:defRPr>
            </a:lvl1pPr>
          </a:lstStyle>
          <a:p>
            <a:pPr marL="0" lvl="0" algn="ctr" rtl="0"/>
            <a:r>
              <a:rPr lang="es-ES" noProof="0" dirty="0"/>
              <a:t>Inserte o arrastre y coloque su foto</a:t>
            </a:r>
          </a:p>
        </p:txBody>
      </p:sp>
      <p:sp>
        <p:nvSpPr>
          <p:cNvPr id="18" name="Marcador de pie de página 17">
            <a:extLst>
              <a:ext uri="{FF2B5EF4-FFF2-40B4-BE49-F238E27FC236}">
                <a16:creationId xmlns:a16="http://schemas.microsoft.com/office/drawing/2014/main" id="{1EC63334-B325-4256-8AA0-6F5A11030DEA}"/>
              </a:ext>
            </a:extLst>
          </p:cNvPr>
          <p:cNvSpPr>
            <a:spLocks noGrp="1"/>
          </p:cNvSpPr>
          <p:nvPr>
            <p:ph type="ftr" sz="quarter" idx="13"/>
          </p:nvPr>
        </p:nvSpPr>
        <p:spPr>
          <a:xfrm>
            <a:off x="432000" y="6365363"/>
            <a:ext cx="4416225" cy="412431"/>
          </a:xfrm>
        </p:spPr>
        <p:txBody>
          <a:bodyPr rtlCol="0"/>
          <a:lstStyle/>
          <a:p>
            <a:pPr rtl="0"/>
            <a:r>
              <a:rPr lang="es-ES" noProof="0" dirty="0"/>
              <a:t>Agregar un pie de página</a:t>
            </a:r>
          </a:p>
        </p:txBody>
      </p:sp>
      <p:sp>
        <p:nvSpPr>
          <p:cNvPr id="20" name="Marcador de texto 19">
            <a:extLst>
              <a:ext uri="{FF2B5EF4-FFF2-40B4-BE49-F238E27FC236}">
                <a16:creationId xmlns:a16="http://schemas.microsoft.com/office/drawing/2014/main" id="{CC8965A7-6363-464F-998B-64E00F4F4956}"/>
              </a:ext>
            </a:extLst>
          </p:cNvPr>
          <p:cNvSpPr>
            <a:spLocks noGrp="1"/>
          </p:cNvSpPr>
          <p:nvPr>
            <p:ph type="body" sz="quarter" idx="14" hasCustomPrompt="1"/>
          </p:nvPr>
        </p:nvSpPr>
        <p:spPr>
          <a:xfrm>
            <a:off x="5658442" y="5657850"/>
            <a:ext cx="5749334" cy="1119943"/>
          </a:xfrm>
        </p:spPr>
        <p:txBody>
          <a:bodyPr rtlCol="0"/>
          <a:lstStyle>
            <a:lvl1pPr marL="0" indent="0">
              <a:buNone/>
              <a:defRPr sz="1800">
                <a:solidFill>
                  <a:schemeClr val="bg1"/>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es-ES" noProof="0"/>
              <a:t>Subtítulo, lema o comercial puede ir aquí</a:t>
            </a:r>
          </a:p>
        </p:txBody>
      </p:sp>
    </p:spTree>
    <p:extLst>
      <p:ext uri="{BB962C8B-B14F-4D97-AF65-F5344CB8AC3E}">
        <p14:creationId xmlns:p14="http://schemas.microsoft.com/office/powerpoint/2010/main" val="3420662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iñetas de image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A85E10-5A18-4C86-8310-FA9CF8DF8AB5}"/>
              </a:ext>
            </a:extLst>
          </p:cNvPr>
          <p:cNvSpPr>
            <a:spLocks noGrp="1"/>
          </p:cNvSpPr>
          <p:nvPr>
            <p:ph type="title" hasCustomPrompt="1"/>
          </p:nvPr>
        </p:nvSpPr>
        <p:spPr>
          <a:xfrm>
            <a:off x="432000" y="432000"/>
            <a:ext cx="11340000" cy="432000"/>
          </a:xfrm>
        </p:spPr>
        <p:txBody>
          <a:bodyPr rtlCol="0"/>
          <a:lstStyle/>
          <a:p>
            <a:pPr rtl="0"/>
            <a:r>
              <a:rPr lang="es-ES" noProof="0"/>
              <a:t>Haga clic para editar el estilo de título del patrón</a:t>
            </a:r>
          </a:p>
        </p:txBody>
      </p:sp>
      <p:sp>
        <p:nvSpPr>
          <p:cNvPr id="7" name="Marcador de pie de página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r>
              <a:rPr lang="es-ES" noProof="0" dirty="0"/>
              <a:t>Agregue un pie de página</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6" name="Marcador de texto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49" name="Marcador de texto 8">
            <a:extLst>
              <a:ext uri="{FF2B5EF4-FFF2-40B4-BE49-F238E27FC236}">
                <a16:creationId xmlns:a16="http://schemas.microsoft.com/office/drawing/2014/main" id="{305CEEFA-58BB-4AFA-AD31-BEE38B013E00}"/>
              </a:ext>
            </a:extLst>
          </p:cNvPr>
          <p:cNvSpPr>
            <a:spLocks noGrp="1"/>
          </p:cNvSpPr>
          <p:nvPr>
            <p:ph type="body" sz="quarter" idx="17" hasCustomPrompt="1"/>
          </p:nvPr>
        </p:nvSpPr>
        <p:spPr>
          <a:xfrm>
            <a:off x="431800" y="3971432"/>
            <a:ext cx="198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1</a:t>
            </a:r>
          </a:p>
        </p:txBody>
      </p:sp>
      <p:sp>
        <p:nvSpPr>
          <p:cNvPr id="50" name="Marcador de texto 10">
            <a:extLst>
              <a:ext uri="{FF2B5EF4-FFF2-40B4-BE49-F238E27FC236}">
                <a16:creationId xmlns:a16="http://schemas.microsoft.com/office/drawing/2014/main" id="{BEEE40C3-341F-4063-8D33-B1328863FB30}"/>
              </a:ext>
            </a:extLst>
          </p:cNvPr>
          <p:cNvSpPr>
            <a:spLocks noGrp="1"/>
          </p:cNvSpPr>
          <p:nvPr>
            <p:ph type="body" sz="quarter" idx="18" hasCustomPrompt="1"/>
          </p:nvPr>
        </p:nvSpPr>
        <p:spPr>
          <a:xfrm>
            <a:off x="431800" y="4605832"/>
            <a:ext cx="198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
        <p:nvSpPr>
          <p:cNvPr id="51" name="Marcador de texto 8">
            <a:extLst>
              <a:ext uri="{FF2B5EF4-FFF2-40B4-BE49-F238E27FC236}">
                <a16:creationId xmlns:a16="http://schemas.microsoft.com/office/drawing/2014/main" id="{D09CE291-B951-4300-9D67-154E4BB557EC}"/>
              </a:ext>
            </a:extLst>
          </p:cNvPr>
          <p:cNvSpPr>
            <a:spLocks noGrp="1"/>
          </p:cNvSpPr>
          <p:nvPr>
            <p:ph type="body" sz="quarter" idx="33" hasCustomPrompt="1"/>
          </p:nvPr>
        </p:nvSpPr>
        <p:spPr>
          <a:xfrm>
            <a:off x="2771850" y="3971432"/>
            <a:ext cx="198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1</a:t>
            </a:r>
          </a:p>
        </p:txBody>
      </p:sp>
      <p:sp>
        <p:nvSpPr>
          <p:cNvPr id="52" name="Marcador de texto 10">
            <a:extLst>
              <a:ext uri="{FF2B5EF4-FFF2-40B4-BE49-F238E27FC236}">
                <a16:creationId xmlns:a16="http://schemas.microsoft.com/office/drawing/2014/main" id="{0D3A393C-4D8C-49BC-934D-B57BE1B28405}"/>
              </a:ext>
            </a:extLst>
          </p:cNvPr>
          <p:cNvSpPr>
            <a:spLocks noGrp="1"/>
          </p:cNvSpPr>
          <p:nvPr>
            <p:ph type="body" sz="quarter" idx="34" hasCustomPrompt="1"/>
          </p:nvPr>
        </p:nvSpPr>
        <p:spPr>
          <a:xfrm>
            <a:off x="2771850" y="4605832"/>
            <a:ext cx="198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
        <p:nvSpPr>
          <p:cNvPr id="53" name="Marcador de texto 8">
            <a:extLst>
              <a:ext uri="{FF2B5EF4-FFF2-40B4-BE49-F238E27FC236}">
                <a16:creationId xmlns:a16="http://schemas.microsoft.com/office/drawing/2014/main" id="{08906184-3520-4606-AF8B-59ECFFA6D756}"/>
              </a:ext>
            </a:extLst>
          </p:cNvPr>
          <p:cNvSpPr>
            <a:spLocks noGrp="1"/>
          </p:cNvSpPr>
          <p:nvPr>
            <p:ph type="body" sz="quarter" idx="35" hasCustomPrompt="1"/>
          </p:nvPr>
        </p:nvSpPr>
        <p:spPr>
          <a:xfrm>
            <a:off x="5111900" y="3971432"/>
            <a:ext cx="198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1</a:t>
            </a:r>
          </a:p>
        </p:txBody>
      </p:sp>
      <p:sp>
        <p:nvSpPr>
          <p:cNvPr id="54" name="Marcador de texto 10">
            <a:extLst>
              <a:ext uri="{FF2B5EF4-FFF2-40B4-BE49-F238E27FC236}">
                <a16:creationId xmlns:a16="http://schemas.microsoft.com/office/drawing/2014/main" id="{8A64BEB9-7FB0-4DF9-BFE9-62016E83E890}"/>
              </a:ext>
            </a:extLst>
          </p:cNvPr>
          <p:cNvSpPr>
            <a:spLocks noGrp="1"/>
          </p:cNvSpPr>
          <p:nvPr>
            <p:ph type="body" sz="quarter" idx="36" hasCustomPrompt="1"/>
          </p:nvPr>
        </p:nvSpPr>
        <p:spPr>
          <a:xfrm>
            <a:off x="5111900" y="4605832"/>
            <a:ext cx="198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
        <p:nvSpPr>
          <p:cNvPr id="55" name="Marcador de texto 8">
            <a:extLst>
              <a:ext uri="{FF2B5EF4-FFF2-40B4-BE49-F238E27FC236}">
                <a16:creationId xmlns:a16="http://schemas.microsoft.com/office/drawing/2014/main" id="{4CCC1C98-37FD-4404-8383-72ED535FE578}"/>
              </a:ext>
            </a:extLst>
          </p:cNvPr>
          <p:cNvSpPr>
            <a:spLocks noGrp="1"/>
          </p:cNvSpPr>
          <p:nvPr>
            <p:ph type="body" sz="quarter" idx="37" hasCustomPrompt="1"/>
          </p:nvPr>
        </p:nvSpPr>
        <p:spPr>
          <a:xfrm>
            <a:off x="7451950" y="3971432"/>
            <a:ext cx="198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1</a:t>
            </a:r>
          </a:p>
        </p:txBody>
      </p:sp>
      <p:sp>
        <p:nvSpPr>
          <p:cNvPr id="56" name="Marcador de texto 10">
            <a:extLst>
              <a:ext uri="{FF2B5EF4-FFF2-40B4-BE49-F238E27FC236}">
                <a16:creationId xmlns:a16="http://schemas.microsoft.com/office/drawing/2014/main" id="{B24BD1AE-AB0E-40FA-AEA8-8D687D84B56E}"/>
              </a:ext>
            </a:extLst>
          </p:cNvPr>
          <p:cNvSpPr>
            <a:spLocks noGrp="1"/>
          </p:cNvSpPr>
          <p:nvPr>
            <p:ph type="body" sz="quarter" idx="38" hasCustomPrompt="1"/>
          </p:nvPr>
        </p:nvSpPr>
        <p:spPr>
          <a:xfrm>
            <a:off x="7451950" y="4605832"/>
            <a:ext cx="198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
        <p:nvSpPr>
          <p:cNvPr id="57" name="Marcador de texto 8">
            <a:extLst>
              <a:ext uri="{FF2B5EF4-FFF2-40B4-BE49-F238E27FC236}">
                <a16:creationId xmlns:a16="http://schemas.microsoft.com/office/drawing/2014/main" id="{CA2F0EA7-F3F7-443F-BA0D-4916B618C56B}"/>
              </a:ext>
            </a:extLst>
          </p:cNvPr>
          <p:cNvSpPr>
            <a:spLocks noGrp="1"/>
          </p:cNvSpPr>
          <p:nvPr>
            <p:ph type="body" sz="quarter" idx="39" hasCustomPrompt="1"/>
          </p:nvPr>
        </p:nvSpPr>
        <p:spPr>
          <a:xfrm>
            <a:off x="9792000" y="3971432"/>
            <a:ext cx="198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1</a:t>
            </a:r>
          </a:p>
        </p:txBody>
      </p:sp>
      <p:sp>
        <p:nvSpPr>
          <p:cNvPr id="58" name="Marcador de texto 10">
            <a:extLst>
              <a:ext uri="{FF2B5EF4-FFF2-40B4-BE49-F238E27FC236}">
                <a16:creationId xmlns:a16="http://schemas.microsoft.com/office/drawing/2014/main" id="{2BB6E6C3-1F6A-41B6-8EE0-6FDCBA34413C}"/>
              </a:ext>
            </a:extLst>
          </p:cNvPr>
          <p:cNvSpPr>
            <a:spLocks noGrp="1"/>
          </p:cNvSpPr>
          <p:nvPr>
            <p:ph type="body" sz="quarter" idx="40" hasCustomPrompt="1"/>
          </p:nvPr>
        </p:nvSpPr>
        <p:spPr>
          <a:xfrm>
            <a:off x="9792000" y="4605832"/>
            <a:ext cx="198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
        <p:nvSpPr>
          <p:cNvPr id="16" name="Marcador de posición de imagen 15">
            <a:extLst>
              <a:ext uri="{FF2B5EF4-FFF2-40B4-BE49-F238E27FC236}">
                <a16:creationId xmlns:a16="http://schemas.microsoft.com/office/drawing/2014/main" id="{B2738624-9DAA-4152-9A77-80BBB71AD5F1}"/>
              </a:ext>
            </a:extLst>
          </p:cNvPr>
          <p:cNvSpPr>
            <a:spLocks noGrp="1"/>
          </p:cNvSpPr>
          <p:nvPr>
            <p:ph type="pic" sz="quarter" idx="41"/>
          </p:nvPr>
        </p:nvSpPr>
        <p:spPr>
          <a:xfrm>
            <a:off x="431800" y="1735138"/>
            <a:ext cx="1979613" cy="1981200"/>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
        <p:nvSpPr>
          <p:cNvPr id="59" name="Marcador de posición de imagen 15">
            <a:extLst>
              <a:ext uri="{FF2B5EF4-FFF2-40B4-BE49-F238E27FC236}">
                <a16:creationId xmlns:a16="http://schemas.microsoft.com/office/drawing/2014/main" id="{522AE46C-0845-4BB0-9861-06071BCF56F6}"/>
              </a:ext>
            </a:extLst>
          </p:cNvPr>
          <p:cNvSpPr>
            <a:spLocks noGrp="1"/>
          </p:cNvSpPr>
          <p:nvPr>
            <p:ph type="pic" sz="quarter" idx="42"/>
          </p:nvPr>
        </p:nvSpPr>
        <p:spPr>
          <a:xfrm>
            <a:off x="2771850" y="1735138"/>
            <a:ext cx="1979613" cy="1981200"/>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
        <p:nvSpPr>
          <p:cNvPr id="60" name="Marcador de posición de imagen 15">
            <a:extLst>
              <a:ext uri="{FF2B5EF4-FFF2-40B4-BE49-F238E27FC236}">
                <a16:creationId xmlns:a16="http://schemas.microsoft.com/office/drawing/2014/main" id="{D791A6AF-478F-443B-A785-F82A8DBA9F30}"/>
              </a:ext>
            </a:extLst>
          </p:cNvPr>
          <p:cNvSpPr>
            <a:spLocks noGrp="1"/>
          </p:cNvSpPr>
          <p:nvPr>
            <p:ph type="pic" sz="quarter" idx="43"/>
          </p:nvPr>
        </p:nvSpPr>
        <p:spPr>
          <a:xfrm>
            <a:off x="5112287" y="1735138"/>
            <a:ext cx="1979613" cy="1981200"/>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
        <p:nvSpPr>
          <p:cNvPr id="61" name="Marcador de posición de imagen 15">
            <a:extLst>
              <a:ext uri="{FF2B5EF4-FFF2-40B4-BE49-F238E27FC236}">
                <a16:creationId xmlns:a16="http://schemas.microsoft.com/office/drawing/2014/main" id="{1A65AFE9-2875-44A5-BF13-6E8438892669}"/>
              </a:ext>
            </a:extLst>
          </p:cNvPr>
          <p:cNvSpPr>
            <a:spLocks noGrp="1"/>
          </p:cNvSpPr>
          <p:nvPr>
            <p:ph type="pic" sz="quarter" idx="44"/>
          </p:nvPr>
        </p:nvSpPr>
        <p:spPr>
          <a:xfrm>
            <a:off x="7451950" y="1735138"/>
            <a:ext cx="1979613" cy="1981200"/>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
        <p:nvSpPr>
          <p:cNvPr id="62" name="Marcador de posición de imagen 15">
            <a:extLst>
              <a:ext uri="{FF2B5EF4-FFF2-40B4-BE49-F238E27FC236}">
                <a16:creationId xmlns:a16="http://schemas.microsoft.com/office/drawing/2014/main" id="{069B9167-077F-4123-82C5-01EB62AFB3E6}"/>
              </a:ext>
            </a:extLst>
          </p:cNvPr>
          <p:cNvSpPr>
            <a:spLocks noGrp="1"/>
          </p:cNvSpPr>
          <p:nvPr>
            <p:ph type="pic" sz="quarter" idx="45"/>
          </p:nvPr>
        </p:nvSpPr>
        <p:spPr>
          <a:xfrm>
            <a:off x="9780587" y="1735138"/>
            <a:ext cx="1979613" cy="1981200"/>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Haga clic en el icono para agregar una imagen</a:t>
            </a:r>
          </a:p>
        </p:txBody>
      </p:sp>
    </p:spTree>
    <p:extLst>
      <p:ext uri="{BB962C8B-B14F-4D97-AF65-F5344CB8AC3E}">
        <p14:creationId xmlns:p14="http://schemas.microsoft.com/office/powerpoint/2010/main" val="4064838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iñetas de icono">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5EFA8C4C-FE50-44C1-8434-6C7BB898173F}"/>
              </a:ext>
            </a:extLst>
          </p:cNvPr>
          <p:cNvSpPr/>
          <p:nvPr userDrawn="1"/>
        </p:nvSpPr>
        <p:spPr>
          <a:xfrm>
            <a:off x="432000" y="0"/>
            <a:ext cx="5472000" cy="6858000"/>
          </a:xfrm>
          <a:prstGeom prst="rect">
            <a:avLst/>
          </a:prstGeom>
          <a:gradFill>
            <a:gsLst>
              <a:gs pos="0">
                <a:schemeClr val="tx1">
                  <a:lumMod val="75000"/>
                  <a:lumOff val="25000"/>
                </a:schemeClr>
              </a:gs>
              <a:gs pos="100000">
                <a:schemeClr val="tx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lang="es-ES" noProof="0" dirty="0"/>
          </a:p>
        </p:txBody>
      </p:sp>
      <p:sp>
        <p:nvSpPr>
          <p:cNvPr id="3" name="Marcador de contenido 2">
            <a:extLst>
              <a:ext uri="{FF2B5EF4-FFF2-40B4-BE49-F238E27FC236}">
                <a16:creationId xmlns:a16="http://schemas.microsoft.com/office/drawing/2014/main" id="{BE06229A-0702-4CD6-B5F1-0DC746CC4F18}"/>
              </a:ext>
            </a:extLst>
          </p:cNvPr>
          <p:cNvSpPr>
            <a:spLocks noGrp="1"/>
          </p:cNvSpPr>
          <p:nvPr>
            <p:ph idx="1" hasCustomPrompt="1"/>
          </p:nvPr>
        </p:nvSpPr>
        <p:spPr>
          <a:xfrm>
            <a:off x="680728" y="5657850"/>
            <a:ext cx="4974545" cy="707513"/>
          </a:xfrm>
        </p:spPr>
        <p:txBody>
          <a:bodyPr rtlCol="0"/>
          <a:lstStyle>
            <a:lvl1pPr marL="0" indent="0">
              <a:buNone/>
              <a:defRPr sz="1800">
                <a:solidFill>
                  <a:schemeClr val="bg1"/>
                </a:solidFill>
              </a:defRPr>
            </a:lvl1pPr>
          </a:lstStyle>
          <a:p>
            <a:pPr lvl="0" rtl="0"/>
            <a:r>
              <a:rPr lang="es-ES" noProof="0"/>
              <a:t>Subtítulo, lema o comercial puede ir aquí</a:t>
            </a:r>
          </a:p>
        </p:txBody>
      </p:sp>
      <p:sp>
        <p:nvSpPr>
          <p:cNvPr id="7" name="Marcador de pie de página 6">
            <a:extLst>
              <a:ext uri="{FF2B5EF4-FFF2-40B4-BE49-F238E27FC236}">
                <a16:creationId xmlns:a16="http://schemas.microsoft.com/office/drawing/2014/main" id="{D2E533DB-3399-4A25-BB80-899E9CC78DB1}"/>
              </a:ext>
            </a:extLst>
          </p:cNvPr>
          <p:cNvSpPr>
            <a:spLocks noGrp="1"/>
          </p:cNvSpPr>
          <p:nvPr>
            <p:ph type="ftr" sz="quarter" idx="10"/>
          </p:nvPr>
        </p:nvSpPr>
        <p:spPr>
          <a:xfrm>
            <a:off x="432000" y="6365363"/>
            <a:ext cx="5472000" cy="412431"/>
          </a:xfrm>
        </p:spPr>
        <p:txBody>
          <a:bodyPr rtlCol="0"/>
          <a:lstStyle/>
          <a:p>
            <a:pPr rtl="0"/>
            <a:r>
              <a:rPr lang="es-ES" noProof="0" dirty="0"/>
              <a:t>Agregar un pie de página</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10" name="Marcador de posición de imagen 4">
            <a:extLst>
              <a:ext uri="{FF2B5EF4-FFF2-40B4-BE49-F238E27FC236}">
                <a16:creationId xmlns:a16="http://schemas.microsoft.com/office/drawing/2014/main" id="{704BE0A1-F26A-4947-971D-055860FFC91D}"/>
              </a:ext>
            </a:extLst>
          </p:cNvPr>
          <p:cNvSpPr>
            <a:spLocks noGrp="1"/>
          </p:cNvSpPr>
          <p:nvPr>
            <p:ph type="pic" sz="quarter" idx="12" hasCustomPrompt="1"/>
          </p:nvPr>
        </p:nvSpPr>
        <p:spPr>
          <a:xfrm>
            <a:off x="432000" y="0"/>
            <a:ext cx="5472000" cy="3714747"/>
          </a:xfr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lvl1pPr marL="0" indent="0" algn="l">
              <a:buFont typeface="Arial" panose="020B0604020202020204" pitchFamily="34" charset="0"/>
              <a:buNone/>
              <a:defRPr lang="en-ZA" sz="1100" i="1">
                <a:solidFill>
                  <a:schemeClr val="lt1"/>
                </a:solidFill>
                <a:latin typeface="Times New Roman" panose="02020603050405020304" pitchFamily="18" charset="0"/>
                <a:cs typeface="Times New Roman" panose="02020603050405020304" pitchFamily="18" charset="0"/>
              </a:defRPr>
            </a:lvl1pPr>
          </a:lstStyle>
          <a:p>
            <a:pPr marL="0" lvl="0" algn="ctr" rtl="0"/>
            <a:r>
              <a:rPr lang="es-ES" noProof="0" dirty="0"/>
              <a:t>Inserte o arrastre y coloque su foto</a:t>
            </a:r>
          </a:p>
        </p:txBody>
      </p:sp>
      <p:sp>
        <p:nvSpPr>
          <p:cNvPr id="2" name="Título 1">
            <a:extLst>
              <a:ext uri="{FF2B5EF4-FFF2-40B4-BE49-F238E27FC236}">
                <a16:creationId xmlns:a16="http://schemas.microsoft.com/office/drawing/2014/main" id="{E8A85E10-5A18-4C86-8310-FA9CF8DF8AB5}"/>
              </a:ext>
            </a:extLst>
          </p:cNvPr>
          <p:cNvSpPr>
            <a:spLocks noGrp="1"/>
          </p:cNvSpPr>
          <p:nvPr>
            <p:ph type="title" hasCustomPrompt="1"/>
          </p:nvPr>
        </p:nvSpPr>
        <p:spPr>
          <a:xfrm>
            <a:off x="680728" y="3981450"/>
            <a:ext cx="4974545" cy="1343025"/>
          </a:xfrm>
        </p:spPr>
        <p:txBody>
          <a:bodyPr vert="horz" lIns="0" tIns="0" rIns="0" bIns="0" rtlCol="0" anchor="b">
            <a:noAutofit/>
          </a:bodyPr>
          <a:lstStyle>
            <a:lvl1pPr>
              <a:defRPr lang="en-ZA" sz="3600" dirty="0">
                <a:solidFill>
                  <a:schemeClr val="bg1"/>
                </a:solidFill>
              </a:defRPr>
            </a:lvl1pPr>
          </a:lstStyle>
          <a:p>
            <a:pPr lvl="0" rtl="0"/>
            <a:r>
              <a:rPr lang="es-ES" noProof="0"/>
              <a:t>Haga clic para editar el estilo de título del patrón</a:t>
            </a:r>
          </a:p>
        </p:txBody>
      </p:sp>
      <p:sp>
        <p:nvSpPr>
          <p:cNvPr id="13" name="Marcador de texto 8">
            <a:extLst>
              <a:ext uri="{FF2B5EF4-FFF2-40B4-BE49-F238E27FC236}">
                <a16:creationId xmlns:a16="http://schemas.microsoft.com/office/drawing/2014/main" id="{B51A342D-6638-406F-A54B-59B56F36AD4A}"/>
              </a:ext>
            </a:extLst>
          </p:cNvPr>
          <p:cNvSpPr>
            <a:spLocks noGrp="1"/>
          </p:cNvSpPr>
          <p:nvPr>
            <p:ph type="body" sz="quarter" idx="13" hasCustomPrompt="1"/>
          </p:nvPr>
        </p:nvSpPr>
        <p:spPr>
          <a:xfrm>
            <a:off x="6288002" y="4130531"/>
            <a:ext cx="180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1</a:t>
            </a:r>
          </a:p>
        </p:txBody>
      </p:sp>
      <p:sp>
        <p:nvSpPr>
          <p:cNvPr id="14" name="Marcador de texto 10">
            <a:extLst>
              <a:ext uri="{FF2B5EF4-FFF2-40B4-BE49-F238E27FC236}">
                <a16:creationId xmlns:a16="http://schemas.microsoft.com/office/drawing/2014/main" id="{C32169FB-F8BF-46FF-8BDE-E27C751C1C46}"/>
              </a:ext>
            </a:extLst>
          </p:cNvPr>
          <p:cNvSpPr>
            <a:spLocks noGrp="1"/>
          </p:cNvSpPr>
          <p:nvPr>
            <p:ph type="body" sz="quarter" idx="14" hasCustomPrompt="1"/>
          </p:nvPr>
        </p:nvSpPr>
        <p:spPr>
          <a:xfrm>
            <a:off x="6288002" y="4764931"/>
            <a:ext cx="180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
        <p:nvSpPr>
          <p:cNvPr id="15" name="Marcador de texto 8">
            <a:extLst>
              <a:ext uri="{FF2B5EF4-FFF2-40B4-BE49-F238E27FC236}">
                <a16:creationId xmlns:a16="http://schemas.microsoft.com/office/drawing/2014/main" id="{051BC42F-45BF-462B-A15F-54639A5DA461}"/>
              </a:ext>
            </a:extLst>
          </p:cNvPr>
          <p:cNvSpPr>
            <a:spLocks noGrp="1"/>
          </p:cNvSpPr>
          <p:nvPr>
            <p:ph type="body" sz="quarter" idx="15" hasCustomPrompt="1"/>
          </p:nvPr>
        </p:nvSpPr>
        <p:spPr>
          <a:xfrm>
            <a:off x="8202527" y="4130531"/>
            <a:ext cx="180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2</a:t>
            </a:r>
          </a:p>
        </p:txBody>
      </p:sp>
      <p:sp>
        <p:nvSpPr>
          <p:cNvPr id="16" name="Marcador de texto 10">
            <a:extLst>
              <a:ext uri="{FF2B5EF4-FFF2-40B4-BE49-F238E27FC236}">
                <a16:creationId xmlns:a16="http://schemas.microsoft.com/office/drawing/2014/main" id="{08A990CD-AF1D-4FBE-B3FF-4BC5BE2BFD9F}"/>
              </a:ext>
            </a:extLst>
          </p:cNvPr>
          <p:cNvSpPr>
            <a:spLocks noGrp="1"/>
          </p:cNvSpPr>
          <p:nvPr>
            <p:ph type="body" sz="quarter" idx="16" hasCustomPrompt="1"/>
          </p:nvPr>
        </p:nvSpPr>
        <p:spPr>
          <a:xfrm>
            <a:off x="8202527" y="4764931"/>
            <a:ext cx="180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
        <p:nvSpPr>
          <p:cNvPr id="17" name="Marcador de texto 8">
            <a:extLst>
              <a:ext uri="{FF2B5EF4-FFF2-40B4-BE49-F238E27FC236}">
                <a16:creationId xmlns:a16="http://schemas.microsoft.com/office/drawing/2014/main" id="{C595063C-F901-4E60-A714-6454F42F0D95}"/>
              </a:ext>
            </a:extLst>
          </p:cNvPr>
          <p:cNvSpPr>
            <a:spLocks noGrp="1"/>
          </p:cNvSpPr>
          <p:nvPr>
            <p:ph type="body" sz="quarter" idx="17" hasCustomPrompt="1"/>
          </p:nvPr>
        </p:nvSpPr>
        <p:spPr>
          <a:xfrm>
            <a:off x="10117052" y="4130531"/>
            <a:ext cx="180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3</a:t>
            </a:r>
          </a:p>
        </p:txBody>
      </p:sp>
      <p:sp>
        <p:nvSpPr>
          <p:cNvPr id="18" name="Marcador de texto 10">
            <a:extLst>
              <a:ext uri="{FF2B5EF4-FFF2-40B4-BE49-F238E27FC236}">
                <a16:creationId xmlns:a16="http://schemas.microsoft.com/office/drawing/2014/main" id="{C7672B0A-0079-40F6-8B93-A5F1DB5882E0}"/>
              </a:ext>
            </a:extLst>
          </p:cNvPr>
          <p:cNvSpPr>
            <a:spLocks noGrp="1"/>
          </p:cNvSpPr>
          <p:nvPr>
            <p:ph type="body" sz="quarter" idx="18" hasCustomPrompt="1"/>
          </p:nvPr>
        </p:nvSpPr>
        <p:spPr>
          <a:xfrm>
            <a:off x="10117052" y="4764931"/>
            <a:ext cx="180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Tree>
    <p:extLst>
      <p:ext uri="{BB962C8B-B14F-4D97-AF65-F5344CB8AC3E}">
        <p14:creationId xmlns:p14="http://schemas.microsoft.com/office/powerpoint/2010/main" val="5466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 viñetas de icono">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5EFA8C4C-FE50-44C1-8434-6C7BB898173F}"/>
              </a:ext>
            </a:extLst>
          </p:cNvPr>
          <p:cNvSpPr/>
          <p:nvPr userDrawn="1"/>
        </p:nvSpPr>
        <p:spPr>
          <a:xfrm>
            <a:off x="432000" y="0"/>
            <a:ext cx="5472000" cy="6858000"/>
          </a:xfrm>
          <a:prstGeom prst="rect">
            <a:avLst/>
          </a:prstGeom>
          <a:gradFill>
            <a:gsLst>
              <a:gs pos="0">
                <a:schemeClr val="tx1">
                  <a:lumMod val="75000"/>
                  <a:lumOff val="25000"/>
                </a:schemeClr>
              </a:gs>
              <a:gs pos="100000">
                <a:schemeClr val="tx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lang="es-ES" noProof="0" dirty="0"/>
          </a:p>
        </p:txBody>
      </p:sp>
      <p:sp>
        <p:nvSpPr>
          <p:cNvPr id="3" name="Marcador de contenido 2">
            <a:extLst>
              <a:ext uri="{FF2B5EF4-FFF2-40B4-BE49-F238E27FC236}">
                <a16:creationId xmlns:a16="http://schemas.microsoft.com/office/drawing/2014/main" id="{BE06229A-0702-4CD6-B5F1-0DC746CC4F18}"/>
              </a:ext>
            </a:extLst>
          </p:cNvPr>
          <p:cNvSpPr>
            <a:spLocks noGrp="1"/>
          </p:cNvSpPr>
          <p:nvPr>
            <p:ph idx="1" hasCustomPrompt="1"/>
          </p:nvPr>
        </p:nvSpPr>
        <p:spPr>
          <a:xfrm>
            <a:off x="680728" y="5657850"/>
            <a:ext cx="4974545" cy="707513"/>
          </a:xfrm>
        </p:spPr>
        <p:txBody>
          <a:bodyPr rtlCol="0"/>
          <a:lstStyle>
            <a:lvl1pPr marL="0" indent="0">
              <a:buNone/>
              <a:defRPr sz="1800">
                <a:solidFill>
                  <a:schemeClr val="bg1"/>
                </a:solidFill>
              </a:defRPr>
            </a:lvl1pPr>
          </a:lstStyle>
          <a:p>
            <a:pPr lvl="0" rtl="0"/>
            <a:r>
              <a:rPr lang="es-ES" noProof="0"/>
              <a:t>Subtítulo, lema o comercial puede ir aquí</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10" name="Marcador de posición de imagen 4">
            <a:extLst>
              <a:ext uri="{FF2B5EF4-FFF2-40B4-BE49-F238E27FC236}">
                <a16:creationId xmlns:a16="http://schemas.microsoft.com/office/drawing/2014/main" id="{704BE0A1-F26A-4947-971D-055860FFC91D}"/>
              </a:ext>
            </a:extLst>
          </p:cNvPr>
          <p:cNvSpPr>
            <a:spLocks noGrp="1"/>
          </p:cNvSpPr>
          <p:nvPr>
            <p:ph type="pic" sz="quarter" idx="12" hasCustomPrompt="1"/>
          </p:nvPr>
        </p:nvSpPr>
        <p:spPr>
          <a:xfrm>
            <a:off x="432000" y="0"/>
            <a:ext cx="5472000" cy="3714747"/>
          </a:xfr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lvl1pPr marL="0" indent="0" algn="l">
              <a:buFont typeface="Arial" panose="020B0604020202020204" pitchFamily="34" charset="0"/>
              <a:buNone/>
              <a:defRPr lang="en-ZA" sz="1100" i="1">
                <a:solidFill>
                  <a:schemeClr val="lt1"/>
                </a:solidFill>
                <a:latin typeface="Times New Roman" panose="02020603050405020304" pitchFamily="18" charset="0"/>
                <a:cs typeface="Times New Roman" panose="02020603050405020304" pitchFamily="18" charset="0"/>
              </a:defRPr>
            </a:lvl1pPr>
          </a:lstStyle>
          <a:p>
            <a:pPr marL="0" lvl="0" algn="ctr" rtl="0"/>
            <a:r>
              <a:rPr lang="es-ES" noProof="0" dirty="0"/>
              <a:t>Inserte o arrastre y coloque su foto</a:t>
            </a:r>
          </a:p>
        </p:txBody>
      </p:sp>
      <p:sp>
        <p:nvSpPr>
          <p:cNvPr id="2" name="Título 1">
            <a:extLst>
              <a:ext uri="{FF2B5EF4-FFF2-40B4-BE49-F238E27FC236}">
                <a16:creationId xmlns:a16="http://schemas.microsoft.com/office/drawing/2014/main" id="{E8A85E10-5A18-4C86-8310-FA9CF8DF8AB5}"/>
              </a:ext>
            </a:extLst>
          </p:cNvPr>
          <p:cNvSpPr>
            <a:spLocks noGrp="1"/>
          </p:cNvSpPr>
          <p:nvPr>
            <p:ph type="title" hasCustomPrompt="1"/>
          </p:nvPr>
        </p:nvSpPr>
        <p:spPr>
          <a:xfrm>
            <a:off x="680728" y="3981450"/>
            <a:ext cx="4974545" cy="1343025"/>
          </a:xfrm>
        </p:spPr>
        <p:txBody>
          <a:bodyPr vert="horz" lIns="0" tIns="0" rIns="0" bIns="0" rtlCol="0" anchor="b">
            <a:noAutofit/>
          </a:bodyPr>
          <a:lstStyle>
            <a:lvl1pPr>
              <a:defRPr lang="en-ZA" sz="3600" dirty="0">
                <a:solidFill>
                  <a:schemeClr val="bg1"/>
                </a:solidFill>
              </a:defRPr>
            </a:lvl1pPr>
          </a:lstStyle>
          <a:p>
            <a:pPr lvl="0" rtl="0"/>
            <a:r>
              <a:rPr lang="es-ES" noProof="0"/>
              <a:t>Haga clic para editar el estilo de título del patrón</a:t>
            </a:r>
          </a:p>
        </p:txBody>
      </p:sp>
      <p:sp>
        <p:nvSpPr>
          <p:cNvPr id="13" name="Marcador de texto 8">
            <a:extLst>
              <a:ext uri="{FF2B5EF4-FFF2-40B4-BE49-F238E27FC236}">
                <a16:creationId xmlns:a16="http://schemas.microsoft.com/office/drawing/2014/main" id="{B51A342D-6638-406F-A54B-59B56F36AD4A}"/>
              </a:ext>
            </a:extLst>
          </p:cNvPr>
          <p:cNvSpPr>
            <a:spLocks noGrp="1"/>
          </p:cNvSpPr>
          <p:nvPr>
            <p:ph type="body" sz="quarter" idx="13" hasCustomPrompt="1"/>
          </p:nvPr>
        </p:nvSpPr>
        <p:spPr>
          <a:xfrm>
            <a:off x="7078577" y="5010963"/>
            <a:ext cx="180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3</a:t>
            </a:r>
          </a:p>
        </p:txBody>
      </p:sp>
      <p:sp>
        <p:nvSpPr>
          <p:cNvPr id="14" name="Marcador de texto 10">
            <a:extLst>
              <a:ext uri="{FF2B5EF4-FFF2-40B4-BE49-F238E27FC236}">
                <a16:creationId xmlns:a16="http://schemas.microsoft.com/office/drawing/2014/main" id="{C32169FB-F8BF-46FF-8BDE-E27C751C1C46}"/>
              </a:ext>
            </a:extLst>
          </p:cNvPr>
          <p:cNvSpPr>
            <a:spLocks noGrp="1"/>
          </p:cNvSpPr>
          <p:nvPr>
            <p:ph type="body" sz="quarter" idx="14" hasCustomPrompt="1"/>
          </p:nvPr>
        </p:nvSpPr>
        <p:spPr>
          <a:xfrm>
            <a:off x="7078577" y="5645363"/>
            <a:ext cx="180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
        <p:nvSpPr>
          <p:cNvPr id="15" name="Marcador de texto 8">
            <a:extLst>
              <a:ext uri="{FF2B5EF4-FFF2-40B4-BE49-F238E27FC236}">
                <a16:creationId xmlns:a16="http://schemas.microsoft.com/office/drawing/2014/main" id="{051BC42F-45BF-462B-A15F-54639A5DA461}"/>
              </a:ext>
            </a:extLst>
          </p:cNvPr>
          <p:cNvSpPr>
            <a:spLocks noGrp="1"/>
          </p:cNvSpPr>
          <p:nvPr>
            <p:ph type="body" sz="quarter" idx="15" hasCustomPrompt="1"/>
          </p:nvPr>
        </p:nvSpPr>
        <p:spPr>
          <a:xfrm>
            <a:off x="9402677" y="5010963"/>
            <a:ext cx="180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4</a:t>
            </a:r>
          </a:p>
        </p:txBody>
      </p:sp>
      <p:sp>
        <p:nvSpPr>
          <p:cNvPr id="16" name="Marcador de texto 10">
            <a:extLst>
              <a:ext uri="{FF2B5EF4-FFF2-40B4-BE49-F238E27FC236}">
                <a16:creationId xmlns:a16="http://schemas.microsoft.com/office/drawing/2014/main" id="{08A990CD-AF1D-4FBE-B3FF-4BC5BE2BFD9F}"/>
              </a:ext>
            </a:extLst>
          </p:cNvPr>
          <p:cNvSpPr>
            <a:spLocks noGrp="1"/>
          </p:cNvSpPr>
          <p:nvPr>
            <p:ph type="body" sz="quarter" idx="16" hasCustomPrompt="1"/>
          </p:nvPr>
        </p:nvSpPr>
        <p:spPr>
          <a:xfrm>
            <a:off x="9402677" y="5645363"/>
            <a:ext cx="180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
        <p:nvSpPr>
          <p:cNvPr id="23" name="Marcador de texto 8">
            <a:extLst>
              <a:ext uri="{FF2B5EF4-FFF2-40B4-BE49-F238E27FC236}">
                <a16:creationId xmlns:a16="http://schemas.microsoft.com/office/drawing/2014/main" id="{B71CBA76-3CE4-4FA7-8940-41ECC9129C5A}"/>
              </a:ext>
            </a:extLst>
          </p:cNvPr>
          <p:cNvSpPr>
            <a:spLocks noGrp="1"/>
          </p:cNvSpPr>
          <p:nvPr>
            <p:ph type="body" sz="quarter" idx="17" hasCustomPrompt="1"/>
          </p:nvPr>
        </p:nvSpPr>
        <p:spPr>
          <a:xfrm>
            <a:off x="7078577" y="2360347"/>
            <a:ext cx="180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1</a:t>
            </a:r>
          </a:p>
        </p:txBody>
      </p:sp>
      <p:sp>
        <p:nvSpPr>
          <p:cNvPr id="24" name="Marcador de texto 10">
            <a:extLst>
              <a:ext uri="{FF2B5EF4-FFF2-40B4-BE49-F238E27FC236}">
                <a16:creationId xmlns:a16="http://schemas.microsoft.com/office/drawing/2014/main" id="{ADC8FCF6-5E2F-4976-8979-F493766C38E0}"/>
              </a:ext>
            </a:extLst>
          </p:cNvPr>
          <p:cNvSpPr>
            <a:spLocks noGrp="1"/>
          </p:cNvSpPr>
          <p:nvPr>
            <p:ph type="body" sz="quarter" idx="18" hasCustomPrompt="1"/>
          </p:nvPr>
        </p:nvSpPr>
        <p:spPr>
          <a:xfrm>
            <a:off x="7078577" y="2994747"/>
            <a:ext cx="180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
        <p:nvSpPr>
          <p:cNvPr id="25" name="Marcador de texto 8">
            <a:extLst>
              <a:ext uri="{FF2B5EF4-FFF2-40B4-BE49-F238E27FC236}">
                <a16:creationId xmlns:a16="http://schemas.microsoft.com/office/drawing/2014/main" id="{F111F3D7-9557-4D01-B2FB-38A2FFA1052E}"/>
              </a:ext>
            </a:extLst>
          </p:cNvPr>
          <p:cNvSpPr>
            <a:spLocks noGrp="1"/>
          </p:cNvSpPr>
          <p:nvPr>
            <p:ph type="body" sz="quarter" idx="19" hasCustomPrompt="1"/>
          </p:nvPr>
        </p:nvSpPr>
        <p:spPr>
          <a:xfrm>
            <a:off x="9402677" y="2360347"/>
            <a:ext cx="1800000" cy="360000"/>
          </a:xfrm>
        </p:spPr>
        <p:txBody>
          <a:bodyPr rtlCol="0"/>
          <a:lstStyle>
            <a:lvl1pPr marL="0" indent="0" algn="ctr">
              <a:buFont typeface="Arial" panose="020B0604020202020204" pitchFamily="34" charset="0"/>
              <a:buNone/>
              <a:defRPr sz="1800">
                <a:solidFill>
                  <a:schemeClr val="tx1">
                    <a:lumMod val="75000"/>
                    <a:lumOff val="25000"/>
                  </a:schemeClr>
                </a:solidFill>
              </a:defRPr>
            </a:lvl1pPr>
          </a:lstStyle>
          <a:p>
            <a:pPr lvl="0" rtl="0"/>
            <a:r>
              <a:rPr lang="es-ES" noProof="0"/>
              <a:t>Viñeta 2</a:t>
            </a:r>
          </a:p>
        </p:txBody>
      </p:sp>
      <p:sp>
        <p:nvSpPr>
          <p:cNvPr id="26" name="Marcador de texto 10">
            <a:extLst>
              <a:ext uri="{FF2B5EF4-FFF2-40B4-BE49-F238E27FC236}">
                <a16:creationId xmlns:a16="http://schemas.microsoft.com/office/drawing/2014/main" id="{FE89EBCC-101B-4979-93C1-08579B031993}"/>
              </a:ext>
            </a:extLst>
          </p:cNvPr>
          <p:cNvSpPr>
            <a:spLocks noGrp="1"/>
          </p:cNvSpPr>
          <p:nvPr>
            <p:ph type="body" sz="quarter" idx="20" hasCustomPrompt="1"/>
          </p:nvPr>
        </p:nvSpPr>
        <p:spPr>
          <a:xfrm>
            <a:off x="9402677" y="2994747"/>
            <a:ext cx="1800000" cy="720000"/>
          </a:xfrm>
        </p:spPr>
        <p:txBody>
          <a:bodyPr rtlCol="0"/>
          <a:lstStyle>
            <a:lvl1pPr marL="0" indent="0" algn="ctr">
              <a:buNone/>
              <a:defRPr sz="1400">
                <a:solidFill>
                  <a:schemeClr val="tx1">
                    <a:lumMod val="75000"/>
                    <a:lumOff val="25000"/>
                  </a:schemeClr>
                </a:solidFill>
              </a:defRPr>
            </a:lvl1pPr>
          </a:lstStyle>
          <a:p>
            <a:pPr lvl="0" rtl="0"/>
            <a:r>
              <a:rPr lang="es-ES" noProof="0"/>
              <a:t>Descripción de la viñeta</a:t>
            </a:r>
          </a:p>
        </p:txBody>
      </p:sp>
    </p:spTree>
    <p:extLst>
      <p:ext uri="{BB962C8B-B14F-4D97-AF65-F5344CB8AC3E}">
        <p14:creationId xmlns:p14="http://schemas.microsoft.com/office/powerpoint/2010/main" val="3040843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ducto digital">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5CE857ED-B36A-4B8A-81C4-94389617E240}"/>
              </a:ext>
            </a:extLst>
          </p:cNvPr>
          <p:cNvPicPr>
            <a:picLocks noChangeAspect="1"/>
          </p:cNvPicPr>
          <p:nvPr userDrawn="1"/>
        </p:nvPicPr>
        <p:blipFill>
          <a:blip r:embed="rId3"/>
          <a:stretch>
            <a:fillRect/>
          </a:stretch>
        </p:blipFill>
        <p:spPr>
          <a:xfrm>
            <a:off x="663465" y="1007667"/>
            <a:ext cx="11528535" cy="5645385"/>
          </a:xfrm>
          <a:prstGeom prst="rect">
            <a:avLst/>
          </a:prstGeom>
        </p:spPr>
      </p:pic>
      <p:sp>
        <p:nvSpPr>
          <p:cNvPr id="2" name="Título 1">
            <a:extLst>
              <a:ext uri="{FF2B5EF4-FFF2-40B4-BE49-F238E27FC236}">
                <a16:creationId xmlns:a16="http://schemas.microsoft.com/office/drawing/2014/main" id="{E8A85E10-5A18-4C86-8310-FA9CF8DF8AB5}"/>
              </a:ext>
            </a:extLst>
          </p:cNvPr>
          <p:cNvSpPr>
            <a:spLocks noGrp="1"/>
          </p:cNvSpPr>
          <p:nvPr>
            <p:ph type="title" hasCustomPrompt="1"/>
          </p:nvPr>
        </p:nvSpPr>
        <p:spPr/>
        <p:txBody>
          <a:bodyPr rtlCol="0"/>
          <a:lstStyle/>
          <a:p>
            <a:pPr rtl="0"/>
            <a:r>
              <a:rPr lang="es-ES" noProof="0"/>
              <a:t>Haga clic para editar el estilo de título del patrón</a:t>
            </a:r>
          </a:p>
        </p:txBody>
      </p:sp>
      <p:sp>
        <p:nvSpPr>
          <p:cNvPr id="3" name="Marcador de contenido 2">
            <a:extLst>
              <a:ext uri="{FF2B5EF4-FFF2-40B4-BE49-F238E27FC236}">
                <a16:creationId xmlns:a16="http://schemas.microsoft.com/office/drawing/2014/main" id="{BE06229A-0702-4CD6-B5F1-0DC746CC4F18}"/>
              </a:ext>
            </a:extLst>
          </p:cNvPr>
          <p:cNvSpPr>
            <a:spLocks noGrp="1"/>
          </p:cNvSpPr>
          <p:nvPr>
            <p:ph idx="1" hasCustomPrompt="1"/>
          </p:nvPr>
        </p:nvSpPr>
        <p:spPr>
          <a:xfrm>
            <a:off x="432000" y="3613424"/>
            <a:ext cx="3974900" cy="2465913"/>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pie de página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r>
              <a:rPr lang="es-ES" noProof="0" dirty="0"/>
              <a:t>Agregue un pie de página</a:t>
            </a:r>
          </a:p>
        </p:txBody>
      </p:sp>
      <p:sp>
        <p:nvSpPr>
          <p:cNvPr id="8" name="Marcador de número de diapositiva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9" name="Marcador de texto 8">
            <a:extLst>
              <a:ext uri="{FF2B5EF4-FFF2-40B4-BE49-F238E27FC236}">
                <a16:creationId xmlns:a16="http://schemas.microsoft.com/office/drawing/2014/main" id="{177496E8-E637-4081-A0D0-AB167EE45909}"/>
              </a:ext>
            </a:extLst>
          </p:cNvPr>
          <p:cNvSpPr>
            <a:spLocks noGrp="1"/>
          </p:cNvSpPr>
          <p:nvPr>
            <p:ph type="body" sz="quarter" idx="12" hasCustomPrompt="1"/>
          </p:nvPr>
        </p:nvSpPr>
        <p:spPr>
          <a:xfrm>
            <a:off x="431800" y="1582738"/>
            <a:ext cx="3975100" cy="1744662"/>
          </a:xfrm>
        </p:spPr>
        <p:txBody>
          <a:bodyPr rtlCol="0" anchor="b"/>
          <a:lstStyle>
            <a:lvl1pPr marL="0" indent="0">
              <a:buNone/>
              <a:defRPr sz="3200">
                <a:solidFill>
                  <a:schemeClr val="tx1">
                    <a:lumMod val="75000"/>
                    <a:lumOff val="25000"/>
                  </a:schemeClr>
                </a:solidFill>
              </a:defRPr>
            </a:lvl1pPr>
          </a:lstStyle>
          <a:p>
            <a:pPr lvl="0" rtl="0"/>
            <a:r>
              <a:rPr lang="es-ES" noProof="0"/>
              <a:t>Texto destacado</a:t>
            </a:r>
          </a:p>
        </p:txBody>
      </p:sp>
      <p:sp>
        <p:nvSpPr>
          <p:cNvPr id="11" name="Marcador de posición de imagen 10">
            <a:extLst>
              <a:ext uri="{FF2B5EF4-FFF2-40B4-BE49-F238E27FC236}">
                <a16:creationId xmlns:a16="http://schemas.microsoft.com/office/drawing/2014/main" id="{DE221C2C-B20F-4F90-A44F-08EE879BA9C9}"/>
              </a:ext>
            </a:extLst>
          </p:cNvPr>
          <p:cNvSpPr>
            <a:spLocks noGrp="1"/>
          </p:cNvSpPr>
          <p:nvPr>
            <p:ph type="pic" sz="quarter" idx="13" hasCustomPrompt="1"/>
          </p:nvPr>
        </p:nvSpPr>
        <p:spPr>
          <a:xfrm>
            <a:off x="5217319" y="1450975"/>
            <a:ext cx="6974680" cy="3935414"/>
          </a:xfrm>
          <a:solidFill>
            <a:schemeClr val="bg1">
              <a:lumMod val="9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ES" noProof="0" dirty="0"/>
              <a:t>Inserte o arrastre y coloque su diseño de la pantalla aquí</a:t>
            </a:r>
          </a:p>
        </p:txBody>
      </p:sp>
    </p:spTree>
    <p:extLst>
      <p:ext uri="{BB962C8B-B14F-4D97-AF65-F5344CB8AC3E}">
        <p14:creationId xmlns:p14="http://schemas.microsoft.com/office/powerpoint/2010/main" val="77450071"/>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res seccione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E51FED-0A73-4769-96A2-4C362E5D9DE0}"/>
              </a:ext>
            </a:extLst>
          </p:cNvPr>
          <p:cNvSpPr>
            <a:spLocks noGrp="1"/>
          </p:cNvSpPr>
          <p:nvPr>
            <p:ph type="title"/>
          </p:nvPr>
        </p:nvSpPr>
        <p:spPr>
          <a:xfrm>
            <a:off x="432000" y="432000"/>
            <a:ext cx="11340000" cy="432000"/>
          </a:xfrm>
        </p:spPr>
        <p:txBody>
          <a:bodyPr rtlCol="0"/>
          <a:lstStyle/>
          <a:p>
            <a:pPr rtl="0"/>
            <a:r>
              <a:rPr lang="es-ES" noProof="0"/>
              <a:t>Haga clic para modificar el estilo de título del patrón</a:t>
            </a:r>
          </a:p>
        </p:txBody>
      </p:sp>
      <p:sp>
        <p:nvSpPr>
          <p:cNvPr id="3" name="Marcador de contenido 2">
            <a:extLst>
              <a:ext uri="{FF2B5EF4-FFF2-40B4-BE49-F238E27FC236}">
                <a16:creationId xmlns:a16="http://schemas.microsoft.com/office/drawing/2014/main" id="{E455B16D-31A1-4D28-ADC4-0BDEF4E07DFF}"/>
              </a:ext>
            </a:extLst>
          </p:cNvPr>
          <p:cNvSpPr>
            <a:spLocks noGrp="1"/>
          </p:cNvSpPr>
          <p:nvPr>
            <p:ph sz="half" idx="1" hasCustomPrompt="1"/>
          </p:nvPr>
        </p:nvSpPr>
        <p:spPr>
          <a:xfrm>
            <a:off x="432000" y="1008000"/>
            <a:ext cx="11340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Línea única de texto.</a:t>
            </a:r>
          </a:p>
        </p:txBody>
      </p:sp>
      <p:sp>
        <p:nvSpPr>
          <p:cNvPr id="4" name="Marcador de contenido 3">
            <a:extLst>
              <a:ext uri="{FF2B5EF4-FFF2-40B4-BE49-F238E27FC236}">
                <a16:creationId xmlns:a16="http://schemas.microsoft.com/office/drawing/2014/main" id="{AC4D4C6E-0D63-44CE-B0B4-BAA8F101EAFF}"/>
              </a:ext>
            </a:extLst>
          </p:cNvPr>
          <p:cNvSpPr>
            <a:spLocks noGrp="1"/>
          </p:cNvSpPr>
          <p:nvPr>
            <p:ph sz="half" idx="2" hasCustomPrompt="1"/>
          </p:nvPr>
        </p:nvSpPr>
        <p:spPr>
          <a:xfrm>
            <a:off x="2231749" y="4637931"/>
            <a:ext cx="1980000" cy="720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es-ES" noProof="0"/>
              <a:t>Descripción de la sección</a:t>
            </a:r>
          </a:p>
        </p:txBody>
      </p:sp>
      <p:sp>
        <p:nvSpPr>
          <p:cNvPr id="8" name="Marcador de pie de página 7">
            <a:extLst>
              <a:ext uri="{FF2B5EF4-FFF2-40B4-BE49-F238E27FC236}">
                <a16:creationId xmlns:a16="http://schemas.microsoft.com/office/drawing/2014/main" id="{43C0B96F-9D35-4001-9F9C-1A7004D61F3D}"/>
              </a:ext>
            </a:extLst>
          </p:cNvPr>
          <p:cNvSpPr>
            <a:spLocks noGrp="1"/>
          </p:cNvSpPr>
          <p:nvPr>
            <p:ph type="ftr" sz="quarter" idx="10"/>
          </p:nvPr>
        </p:nvSpPr>
        <p:spPr/>
        <p:txBody>
          <a:bodyPr rtlCol="0"/>
          <a:lstStyle/>
          <a:p>
            <a:pPr rtl="0"/>
            <a:r>
              <a:rPr lang="es-ES" noProof="0" dirty="0"/>
              <a:t>Agregue un pie de página</a:t>
            </a:r>
          </a:p>
        </p:txBody>
      </p:sp>
      <p:sp>
        <p:nvSpPr>
          <p:cNvPr id="9" name="Marcador de posición de número de diapositiva 8">
            <a:extLst>
              <a:ext uri="{FF2B5EF4-FFF2-40B4-BE49-F238E27FC236}">
                <a16:creationId xmlns:a16="http://schemas.microsoft.com/office/drawing/2014/main" id="{A1C915CA-DB91-4B68-8DB8-2745ADA58582}"/>
              </a:ext>
            </a:extLst>
          </p:cNvPr>
          <p:cNvSpPr>
            <a:spLocks noGrp="1"/>
          </p:cNvSpPr>
          <p:nvPr>
            <p:ph type="sldNum" sz="quarter" idx="11"/>
          </p:nvPr>
        </p:nvSpPr>
        <p:spPr/>
        <p:txBody>
          <a:bodyPr rtlCol="0"/>
          <a:lstStyle/>
          <a:p>
            <a:pPr rtl="0"/>
            <a:fld id="{4B73C415-D670-4716-A5EC-CC4D52CA2BAC}" type="slidenum">
              <a:rPr lang="es-ES" noProof="0" smtClean="0"/>
              <a:pPr rtl="0"/>
              <a:t>‹Nº›</a:t>
            </a:fld>
            <a:endParaRPr lang="es-ES" noProof="0" dirty="0"/>
          </a:p>
        </p:txBody>
      </p:sp>
      <p:sp>
        <p:nvSpPr>
          <p:cNvPr id="6" name="Marcador de texto 5">
            <a:extLst>
              <a:ext uri="{FF2B5EF4-FFF2-40B4-BE49-F238E27FC236}">
                <a16:creationId xmlns:a16="http://schemas.microsoft.com/office/drawing/2014/main" id="{0BF46361-E4F6-47BA-9660-22CF6C0669CB}"/>
              </a:ext>
            </a:extLst>
          </p:cNvPr>
          <p:cNvSpPr>
            <a:spLocks noGrp="1"/>
          </p:cNvSpPr>
          <p:nvPr>
            <p:ph type="body" sz="quarter" idx="12" hasCustomPrompt="1"/>
          </p:nvPr>
        </p:nvSpPr>
        <p:spPr>
          <a:xfrm>
            <a:off x="5111498" y="4637931"/>
            <a:ext cx="1980000" cy="720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es-ES" noProof="0"/>
              <a:t>Descripción de la sección</a:t>
            </a:r>
          </a:p>
        </p:txBody>
      </p:sp>
      <p:sp>
        <p:nvSpPr>
          <p:cNvPr id="10" name="Marcador de texto 9">
            <a:extLst>
              <a:ext uri="{FF2B5EF4-FFF2-40B4-BE49-F238E27FC236}">
                <a16:creationId xmlns:a16="http://schemas.microsoft.com/office/drawing/2014/main" id="{2BB15A8A-91AC-4F5D-A727-1D120F5D43D5}"/>
              </a:ext>
            </a:extLst>
          </p:cNvPr>
          <p:cNvSpPr>
            <a:spLocks noGrp="1"/>
          </p:cNvSpPr>
          <p:nvPr>
            <p:ph type="body" sz="quarter" idx="13" hasCustomPrompt="1"/>
          </p:nvPr>
        </p:nvSpPr>
        <p:spPr>
          <a:xfrm>
            <a:off x="7991247" y="4637931"/>
            <a:ext cx="1980000" cy="720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es-ES" noProof="0"/>
              <a:t>Descripción de la sección</a:t>
            </a:r>
          </a:p>
        </p:txBody>
      </p:sp>
      <p:sp>
        <p:nvSpPr>
          <p:cNvPr id="12" name="Marcador de texto 11">
            <a:extLst>
              <a:ext uri="{FF2B5EF4-FFF2-40B4-BE49-F238E27FC236}">
                <a16:creationId xmlns:a16="http://schemas.microsoft.com/office/drawing/2014/main" id="{1A87D1D6-A833-418D-948C-DDF79372310E}"/>
              </a:ext>
            </a:extLst>
          </p:cNvPr>
          <p:cNvSpPr>
            <a:spLocks noGrp="1"/>
          </p:cNvSpPr>
          <p:nvPr>
            <p:ph type="body" sz="quarter" idx="14" hasCustomPrompt="1"/>
          </p:nvPr>
        </p:nvSpPr>
        <p:spPr>
          <a:xfrm>
            <a:off x="2231749" y="4003531"/>
            <a:ext cx="1980000" cy="360000"/>
          </a:xfrm>
        </p:spPr>
        <p:txBody>
          <a:bodyPr rtlCol="0"/>
          <a:lstStyle>
            <a:lvl1pPr marL="0" indent="0" algn="ctr">
              <a:buFont typeface="Arial" panose="020B0604020202020204" pitchFamily="34" charset="0"/>
              <a:buNone/>
              <a:defRPr>
                <a:solidFill>
                  <a:schemeClr val="tx1">
                    <a:lumMod val="75000"/>
                    <a:lumOff val="25000"/>
                  </a:schemeClr>
                </a:solidFill>
              </a:defRPr>
            </a:lvl1pPr>
          </a:lstStyle>
          <a:p>
            <a:pPr lvl="0" rtl="0"/>
            <a:r>
              <a:rPr lang="es-ES" noProof="0"/>
              <a:t>Sección 1</a:t>
            </a:r>
          </a:p>
        </p:txBody>
      </p:sp>
      <p:sp>
        <p:nvSpPr>
          <p:cNvPr id="14" name="Marcador de texto 13">
            <a:extLst>
              <a:ext uri="{FF2B5EF4-FFF2-40B4-BE49-F238E27FC236}">
                <a16:creationId xmlns:a16="http://schemas.microsoft.com/office/drawing/2014/main" id="{729FC9F6-9736-4DA2-A807-7430389A47FC}"/>
              </a:ext>
            </a:extLst>
          </p:cNvPr>
          <p:cNvSpPr>
            <a:spLocks noGrp="1"/>
          </p:cNvSpPr>
          <p:nvPr>
            <p:ph type="body" sz="quarter" idx="15" hasCustomPrompt="1"/>
          </p:nvPr>
        </p:nvSpPr>
        <p:spPr>
          <a:xfrm>
            <a:off x="5111498" y="4003531"/>
            <a:ext cx="1980000" cy="360000"/>
          </a:xfrm>
        </p:spPr>
        <p:txBody>
          <a:bodyPr rtlCol="0"/>
          <a:lstStyle>
            <a:lvl1pPr marL="0" indent="0" algn="ctr">
              <a:buFont typeface="Arial" panose="020B0604020202020204" pitchFamily="34" charset="0"/>
              <a:buNone/>
              <a:defRPr>
                <a:solidFill>
                  <a:schemeClr val="tx1">
                    <a:lumMod val="75000"/>
                    <a:lumOff val="25000"/>
                  </a:schemeClr>
                </a:solidFill>
              </a:defRPr>
            </a:lvl1pPr>
          </a:lstStyle>
          <a:p>
            <a:pPr lvl="0" rtl="0"/>
            <a:r>
              <a:rPr lang="es-ES" noProof="0"/>
              <a:t>Sección 2</a:t>
            </a:r>
          </a:p>
        </p:txBody>
      </p:sp>
      <p:sp>
        <p:nvSpPr>
          <p:cNvPr id="16" name="Marcador de texto 15">
            <a:extLst>
              <a:ext uri="{FF2B5EF4-FFF2-40B4-BE49-F238E27FC236}">
                <a16:creationId xmlns:a16="http://schemas.microsoft.com/office/drawing/2014/main" id="{8FD41719-B17D-4C65-8905-CFB25698E450}"/>
              </a:ext>
            </a:extLst>
          </p:cNvPr>
          <p:cNvSpPr>
            <a:spLocks noGrp="1"/>
          </p:cNvSpPr>
          <p:nvPr>
            <p:ph type="body" sz="quarter" idx="16" hasCustomPrompt="1"/>
          </p:nvPr>
        </p:nvSpPr>
        <p:spPr>
          <a:xfrm>
            <a:off x="7991247" y="4003531"/>
            <a:ext cx="1980000" cy="360000"/>
          </a:xfrm>
        </p:spPr>
        <p:txBody>
          <a:bodyPr rtlCol="0"/>
          <a:lstStyle>
            <a:lvl1pPr marL="0" indent="0" algn="ctr">
              <a:buFont typeface="Arial" panose="020B0604020202020204" pitchFamily="34" charset="0"/>
              <a:buNone/>
              <a:defRPr>
                <a:solidFill>
                  <a:schemeClr val="tx1">
                    <a:lumMod val="75000"/>
                    <a:lumOff val="25000"/>
                  </a:schemeClr>
                </a:solidFill>
              </a:defRPr>
            </a:lvl1pPr>
          </a:lstStyle>
          <a:p>
            <a:pPr lvl="0" rtl="0"/>
            <a:r>
              <a:rPr lang="es-ES" noProof="0"/>
              <a:t>Sección 3</a:t>
            </a:r>
          </a:p>
        </p:txBody>
      </p:sp>
    </p:spTree>
    <p:extLst>
      <p:ext uri="{BB962C8B-B14F-4D97-AF65-F5344CB8AC3E}">
        <p14:creationId xmlns:p14="http://schemas.microsoft.com/office/powerpoint/2010/main" val="2306804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ángulo 13">
            <a:extLst>
              <a:ext uri="{FF2B5EF4-FFF2-40B4-BE49-F238E27FC236}">
                <a16:creationId xmlns:a16="http://schemas.microsoft.com/office/drawing/2014/main" id="{06A7F847-7F52-4026-B418-55C25C28C4CB}"/>
              </a:ext>
            </a:extLst>
          </p:cNvPr>
          <p:cNvSpPr/>
          <p:nvPr userDrawn="1"/>
        </p:nvSpPr>
        <p:spPr>
          <a:xfrm>
            <a:off x="0" y="6365364"/>
            <a:ext cx="12192000" cy="421200"/>
          </a:xfrm>
          <a:prstGeom prst="rect">
            <a:avLst/>
          </a:prstGeom>
          <a:gradFill>
            <a:gsLst>
              <a:gs pos="53000">
                <a:schemeClr val="bg1">
                  <a:lumMod val="95000"/>
                </a:schemeClr>
              </a:gs>
              <a:gs pos="100000">
                <a:schemeClr val="bg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Marcador de título 1">
            <a:extLst>
              <a:ext uri="{FF2B5EF4-FFF2-40B4-BE49-F238E27FC236}">
                <a16:creationId xmlns:a16="http://schemas.microsoft.com/office/drawing/2014/main" id="{FF47D8FD-2235-485B-95E1-2EBD5AB47AAD}"/>
              </a:ext>
            </a:extLst>
          </p:cNvPr>
          <p:cNvSpPr>
            <a:spLocks noGrp="1"/>
          </p:cNvSpPr>
          <p:nvPr>
            <p:ph type="title"/>
          </p:nvPr>
        </p:nvSpPr>
        <p:spPr>
          <a:xfrm>
            <a:off x="432000" y="432000"/>
            <a:ext cx="11340000" cy="432000"/>
          </a:xfrm>
          <a:prstGeom prst="rect">
            <a:avLst/>
          </a:prstGeom>
        </p:spPr>
        <p:txBody>
          <a:bodyPr vert="horz" lIns="0" tIns="0" rIns="0" bIns="0" rtlCol="0" anchor="t">
            <a:noAutofit/>
          </a:bodyPr>
          <a:lstStyle/>
          <a:p>
            <a:pPr rtl="0"/>
            <a:r>
              <a:rPr lang="es-ES" noProof="0"/>
              <a:t>Haga clic para modificar el estilo de título del patrón</a:t>
            </a:r>
          </a:p>
        </p:txBody>
      </p:sp>
      <p:sp>
        <p:nvSpPr>
          <p:cNvPr id="3" name="Marcador de posición de texto 2">
            <a:extLst>
              <a:ext uri="{FF2B5EF4-FFF2-40B4-BE49-F238E27FC236}">
                <a16:creationId xmlns:a16="http://schemas.microsoft.com/office/drawing/2014/main" id="{99F4A233-446A-4EDA-9622-BBF0631DFEFF}"/>
              </a:ext>
            </a:extLst>
          </p:cNvPr>
          <p:cNvSpPr>
            <a:spLocks noGrp="1"/>
          </p:cNvSpPr>
          <p:nvPr>
            <p:ph type="body" idx="1"/>
          </p:nvPr>
        </p:nvSpPr>
        <p:spPr>
          <a:xfrm>
            <a:off x="432000" y="1728000"/>
            <a:ext cx="11340000" cy="4351338"/>
          </a:xfrm>
          <a:prstGeom prst="rect">
            <a:avLst/>
          </a:prstGeom>
        </p:spPr>
        <p:txBody>
          <a:bodyPr vert="horz" lIns="0" tIns="0" rIns="0" bIns="0" rtlCol="0">
            <a:no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número de diapositiva 5">
            <a:extLst>
              <a:ext uri="{FF2B5EF4-FFF2-40B4-BE49-F238E27FC236}">
                <a16:creationId xmlns:a16="http://schemas.microsoft.com/office/drawing/2014/main" id="{504A2955-0629-484D-8B16-D4500802A4E6}"/>
              </a:ext>
            </a:extLst>
          </p:cNvPr>
          <p:cNvSpPr>
            <a:spLocks noGrp="1"/>
          </p:cNvSpPr>
          <p:nvPr>
            <p:ph type="sldNum" sz="quarter" idx="4"/>
          </p:nvPr>
        </p:nvSpPr>
        <p:spPr>
          <a:xfrm>
            <a:off x="11772000" y="6365363"/>
            <a:ext cx="420000" cy="421200"/>
          </a:xfrm>
          <a:prstGeom prst="rect">
            <a:avLst/>
          </a:prstGeom>
          <a:solidFill>
            <a:schemeClr val="bg1">
              <a:lumMod val="95000"/>
            </a:schemeClr>
          </a:solidFill>
          <a:ln w="6350">
            <a:noFill/>
          </a:ln>
        </p:spPr>
        <p:txBody>
          <a:bodyPr vert="horz" lIns="0" tIns="0" rIns="0" bIns="0" rtlCol="0" anchor="ctr"/>
          <a:lstStyle>
            <a:lvl1pPr algn="ctr">
              <a:defRPr sz="1200" b="0" i="0">
                <a:solidFill>
                  <a:schemeClr val="tx1">
                    <a:lumMod val="65000"/>
                    <a:lumOff val="35000"/>
                  </a:schemeClr>
                </a:solidFill>
                <a:latin typeface="+mn-lt"/>
              </a:defRPr>
            </a:lvl1pPr>
          </a:lstStyle>
          <a:p>
            <a:pPr rtl="0"/>
            <a:fld id="{4B73C415-D670-4716-A5EC-CC4D52CA2BAC}" type="slidenum">
              <a:rPr lang="es-ES" noProof="0" smtClean="0"/>
              <a:pPr rtl="0"/>
              <a:t>‹Nº›</a:t>
            </a:fld>
            <a:endParaRPr lang="es-ES" noProof="0" dirty="0"/>
          </a:p>
        </p:txBody>
      </p:sp>
      <p:sp>
        <p:nvSpPr>
          <p:cNvPr id="7" name="Marcador de pie de página 6">
            <a:extLst>
              <a:ext uri="{FF2B5EF4-FFF2-40B4-BE49-F238E27FC236}">
                <a16:creationId xmlns:a16="http://schemas.microsoft.com/office/drawing/2014/main" id="{DBD150CE-DC66-461D-A66C-7CF33070436A}"/>
              </a:ext>
            </a:extLst>
          </p:cNvPr>
          <p:cNvSpPr>
            <a:spLocks noGrp="1"/>
          </p:cNvSpPr>
          <p:nvPr>
            <p:ph type="ftr" sz="quarter" idx="3"/>
          </p:nvPr>
        </p:nvSpPr>
        <p:spPr>
          <a:xfrm>
            <a:off x="432000" y="6365363"/>
            <a:ext cx="5472000" cy="412431"/>
          </a:xfrm>
          <a:prstGeom prst="rect">
            <a:avLst/>
          </a:prstGeom>
        </p:spPr>
        <p:txBody>
          <a:bodyPr vert="horz" lIns="0" tIns="0" rIns="0" bIns="0" rtlCol="0" anchor="ctr"/>
          <a:lstStyle>
            <a:lvl1pPr algn="l">
              <a:defRPr sz="1200">
                <a:solidFill>
                  <a:schemeClr val="tx1">
                    <a:lumMod val="75000"/>
                    <a:lumOff val="25000"/>
                  </a:schemeClr>
                </a:solidFill>
              </a:defRPr>
            </a:lvl1pPr>
          </a:lstStyle>
          <a:p>
            <a:pPr rtl="0"/>
            <a:r>
              <a:rPr lang="es-ES" noProof="0" dirty="0"/>
              <a:t>Agregar un pie de página</a:t>
            </a:r>
          </a:p>
        </p:txBody>
      </p:sp>
      <p:sp>
        <p:nvSpPr>
          <p:cNvPr id="8" name="Rectángulo 7">
            <a:extLst>
              <a:ext uri="{FF2B5EF4-FFF2-40B4-BE49-F238E27FC236}">
                <a16:creationId xmlns:a16="http://schemas.microsoft.com/office/drawing/2014/main" id="{00ED0A63-77FF-4992-99DD-A09E96E22ACC}"/>
              </a:ext>
            </a:extLst>
          </p:cNvPr>
          <p:cNvSpPr/>
          <p:nvPr userDrawn="1"/>
        </p:nvSpPr>
        <p:spPr>
          <a:xfrm>
            <a:off x="-1" y="6786563"/>
            <a:ext cx="11771999" cy="71437"/>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10" name="Rectángulo 9">
            <a:extLst>
              <a:ext uri="{FF2B5EF4-FFF2-40B4-BE49-F238E27FC236}">
                <a16:creationId xmlns:a16="http://schemas.microsoft.com/office/drawing/2014/main" id="{96335A3F-070E-4B0E-A4FA-9B3279A2897C}"/>
              </a:ext>
            </a:extLst>
          </p:cNvPr>
          <p:cNvSpPr/>
          <p:nvPr userDrawn="1"/>
        </p:nvSpPr>
        <p:spPr>
          <a:xfrm>
            <a:off x="11771999" y="6786563"/>
            <a:ext cx="420000" cy="714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13" name="Cuadro de texto 12">
            <a:extLst>
              <a:ext uri="{FF2B5EF4-FFF2-40B4-BE49-F238E27FC236}">
                <a16:creationId xmlns:a16="http://schemas.microsoft.com/office/drawing/2014/main" id="{7C7EB16B-9FE5-4954-8D9A-47381E739BF5}"/>
              </a:ext>
            </a:extLst>
          </p:cNvPr>
          <p:cNvSpPr txBox="1"/>
          <p:nvPr userDrawn="1"/>
        </p:nvSpPr>
        <p:spPr>
          <a:xfrm>
            <a:off x="9529311" y="6365363"/>
            <a:ext cx="2047875" cy="429969"/>
          </a:xfrm>
          <a:prstGeom prst="rect">
            <a:avLst/>
          </a:prstGeom>
          <a:noFill/>
        </p:spPr>
        <p:txBody>
          <a:bodyPr wrap="square" lIns="0" tIns="0" rIns="0" bIns="0" rtlCol="0" anchor="ctr" anchorCtr="0">
            <a:noAutofit/>
          </a:bodyPr>
          <a:lstStyle/>
          <a:p>
            <a:pPr algn="r" rtl="0"/>
            <a:r>
              <a:rPr lang="es-ES" sz="1200" b="0" noProof="0" dirty="0">
                <a:solidFill>
                  <a:schemeClr val="bg1">
                    <a:lumMod val="65000"/>
                  </a:schemeClr>
                </a:solidFill>
                <a:latin typeface="+mn-lt"/>
              </a:rPr>
              <a:t>NOMBRE O LOGOTIPO</a:t>
            </a:r>
          </a:p>
        </p:txBody>
      </p:sp>
    </p:spTree>
    <p:extLst>
      <p:ext uri="{BB962C8B-B14F-4D97-AF65-F5344CB8AC3E}">
        <p14:creationId xmlns:p14="http://schemas.microsoft.com/office/powerpoint/2010/main" val="224487801"/>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62" r:id="rId3"/>
    <p:sldLayoutId id="2147483657" r:id="rId4"/>
    <p:sldLayoutId id="2147483658" r:id="rId5"/>
    <p:sldLayoutId id="2147483659" r:id="rId6"/>
    <p:sldLayoutId id="2147483660" r:id="rId7"/>
    <p:sldLayoutId id="2147483661" r:id="rId8"/>
    <p:sldLayoutId id="2147483664" r:id="rId9"/>
    <p:sldLayoutId id="2147483665" r:id="rId10"/>
    <p:sldLayoutId id="2147483666" r:id="rId11"/>
    <p:sldLayoutId id="2147483667" r:id="rId12"/>
    <p:sldLayoutId id="2147483650" r:id="rId13"/>
    <p:sldLayoutId id="2147483652" r:id="rId14"/>
    <p:sldLayoutId id="2147483653" r:id="rId15"/>
    <p:sldLayoutId id="2147483668" r:id="rId16"/>
    <p:sldLayoutId id="2147483669" r:id="rId17"/>
    <p:sldLayoutId id="2147483671" r:id="rId18"/>
    <p:sldLayoutId id="2147483672" r:id="rId19"/>
    <p:sldLayoutId id="2147483654" r:id="rId20"/>
    <p:sldLayoutId id="2147483678" r:id="rId21"/>
    <p:sldLayoutId id="2147483655" r:id="rId22"/>
    <p:sldLayoutId id="2147483673" r:id="rId23"/>
    <p:sldLayoutId id="2147483674" r:id="rId24"/>
    <p:sldLayoutId id="2147483675" r:id="rId25"/>
    <p:sldLayoutId id="2147483676" r:id="rId26"/>
    <p:sldLayoutId id="2147483677" r:id="rId27"/>
    <p:sldLayoutId id="2147483679" r:id="rId28"/>
    <p:sldLayoutId id="2147483680" r:id="rId29"/>
    <p:sldLayoutId id="2147483681" r:id="rId30"/>
  </p:sldLayoutIdLst>
  <p:hf hdr="0" ftr="0" dt="0"/>
  <p:txStyles>
    <p:title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100000"/>
        </a:lnSpc>
        <a:spcBef>
          <a:spcPts val="1000"/>
        </a:spcBef>
        <a:spcAft>
          <a:spcPts val="500"/>
        </a:spcAft>
        <a:buClr>
          <a:schemeClr val="accent1"/>
        </a:buClr>
        <a:buFont typeface="Arial" panose="020B0604020202020204" pitchFamily="34" charset="0"/>
        <a:buChar char="○"/>
        <a:defRPr sz="1800" kern="1200">
          <a:solidFill>
            <a:schemeClr val="tx2"/>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30.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2.xml"/><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9.png"/><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jpg"/><Relationship Id="rId7"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2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4.xml"/><Relationship Id="rId1" Type="http://schemas.openxmlformats.org/officeDocument/2006/relationships/slideLayout" Target="../slideLayouts/slideLayout30.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3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1.xml"/><Relationship Id="rId5" Type="http://schemas.openxmlformats.org/officeDocument/2006/relationships/image" Target="../media/image32.png"/><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0.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5.xml"/><Relationship Id="rId1" Type="http://schemas.openxmlformats.org/officeDocument/2006/relationships/slideLayout" Target="../slideLayouts/slideLayout23.xml"/><Relationship Id="rId4" Type="http://schemas.openxmlformats.org/officeDocument/2006/relationships/image" Target="../media/image3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1.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descr="puzle-vectorizado | Folder Castellon">
            <a:extLst>
              <a:ext uri="{FF2B5EF4-FFF2-40B4-BE49-F238E27FC236}">
                <a16:creationId xmlns:a16="http://schemas.microsoft.com/office/drawing/2014/main" id="{3D16A1E6-0665-4550-977E-1AB59FA29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3099" y="629239"/>
            <a:ext cx="5177790" cy="5177790"/>
          </a:xfrm>
          <a:prstGeom prst="rect">
            <a:avLst/>
          </a:prstGeom>
          <a:noFill/>
          <a:extLst>
            <a:ext uri="{909E8E84-426E-40DD-AFC4-6F175D3DCCD1}">
              <a14:hiddenFill xmlns:a14="http://schemas.microsoft.com/office/drawing/2010/main">
                <a:solidFill>
                  <a:srgbClr val="FFFFFF"/>
                </a:solidFill>
              </a14:hiddenFill>
            </a:ext>
          </a:extLst>
        </p:spPr>
      </p:pic>
      <p:sp>
        <p:nvSpPr>
          <p:cNvPr id="20" name="Rectángulo 19" title="Fondo semitransparente oscuro">
            <a:extLst>
              <a:ext uri="{FF2B5EF4-FFF2-40B4-BE49-F238E27FC236}">
                <a16:creationId xmlns:a16="http://schemas.microsoft.com/office/drawing/2014/main" id="{5159E9FA-E2FE-4ED3-AF77-6A386F661A9D}"/>
              </a:ext>
            </a:extLst>
          </p:cNvPr>
          <p:cNvSpPr/>
          <p:nvPr/>
        </p:nvSpPr>
        <p:spPr bwMode="gray">
          <a:xfrm>
            <a:off x="432000" y="0"/>
            <a:ext cx="11760000" cy="6365363"/>
          </a:xfrm>
          <a:prstGeom prst="rect">
            <a:avLst/>
          </a:prstGeom>
          <a:gradFill>
            <a:gsLst>
              <a:gs pos="36000">
                <a:schemeClr val="tx1">
                  <a:alpha val="40000"/>
                </a:schemeClr>
              </a:gs>
              <a:gs pos="100000">
                <a:schemeClr val="tx1"/>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2" name="Título 1">
            <a:extLst>
              <a:ext uri="{FF2B5EF4-FFF2-40B4-BE49-F238E27FC236}">
                <a16:creationId xmlns:a16="http://schemas.microsoft.com/office/drawing/2014/main" id="{8468F2B1-EF8F-4772-ADA1-4195B20EBA74}"/>
              </a:ext>
            </a:extLst>
          </p:cNvPr>
          <p:cNvSpPr>
            <a:spLocks noGrp="1"/>
          </p:cNvSpPr>
          <p:nvPr>
            <p:ph type="ctrTitle"/>
          </p:nvPr>
        </p:nvSpPr>
        <p:spPr bwMode="gray">
          <a:xfrm>
            <a:off x="1066831" y="409564"/>
            <a:ext cx="3048791" cy="731993"/>
          </a:xfrm>
        </p:spPr>
        <p:txBody>
          <a:bodyPr rtlCol="0"/>
          <a:lstStyle/>
          <a:p>
            <a:pPr rtl="0"/>
            <a:r>
              <a:rPr lang="es-ES" dirty="0"/>
              <a:t>MÓDULOS</a:t>
            </a:r>
          </a:p>
        </p:txBody>
      </p:sp>
      <p:cxnSp>
        <p:nvCxnSpPr>
          <p:cNvPr id="15" name="Conector recto 14" title="Línea divisoria">
            <a:extLst>
              <a:ext uri="{FF2B5EF4-FFF2-40B4-BE49-F238E27FC236}">
                <a16:creationId xmlns:a16="http://schemas.microsoft.com/office/drawing/2014/main" id="{642D433C-2521-498F-AEB8-751A77CDE32F}"/>
              </a:ext>
            </a:extLst>
          </p:cNvPr>
          <p:cNvCxnSpPr>
            <a:cxnSpLocks/>
          </p:cNvCxnSpPr>
          <p:nvPr/>
        </p:nvCxnSpPr>
        <p:spPr bwMode="gray">
          <a:xfrm>
            <a:off x="1066831" y="1496602"/>
            <a:ext cx="5187750" cy="0"/>
          </a:xfrm>
          <a:prstGeom prst="line">
            <a:avLst/>
          </a:prstGeom>
          <a:ln>
            <a:gradFill>
              <a:gsLst>
                <a:gs pos="0">
                  <a:schemeClr val="accent1"/>
                </a:gs>
                <a:gs pos="51300">
                  <a:schemeClr val="accent2"/>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sp>
        <p:nvSpPr>
          <p:cNvPr id="3" name="Subtítulo 2">
            <a:extLst>
              <a:ext uri="{FF2B5EF4-FFF2-40B4-BE49-F238E27FC236}">
                <a16:creationId xmlns:a16="http://schemas.microsoft.com/office/drawing/2014/main" id="{565124A8-7554-4DB8-896F-F9946B9CF1F9}"/>
              </a:ext>
            </a:extLst>
          </p:cNvPr>
          <p:cNvSpPr>
            <a:spLocks noGrp="1"/>
          </p:cNvSpPr>
          <p:nvPr>
            <p:ph type="subTitle" idx="1"/>
          </p:nvPr>
        </p:nvSpPr>
        <p:spPr bwMode="gray">
          <a:xfrm>
            <a:off x="1066831" y="1638835"/>
            <a:ext cx="1773973" cy="477638"/>
          </a:xfrm>
        </p:spPr>
        <p:txBody>
          <a:bodyPr rtlCol="0"/>
          <a:lstStyle/>
          <a:p>
            <a:pPr rtl="0"/>
            <a:r>
              <a:rPr lang="es-ES" b="1" dirty="0"/>
              <a:t>Qué son?</a:t>
            </a:r>
          </a:p>
        </p:txBody>
      </p:sp>
      <p:sp>
        <p:nvSpPr>
          <p:cNvPr id="18" name="Subtítulo 2">
            <a:extLst>
              <a:ext uri="{FF2B5EF4-FFF2-40B4-BE49-F238E27FC236}">
                <a16:creationId xmlns:a16="http://schemas.microsoft.com/office/drawing/2014/main" id="{B7D9C4F2-3F3A-4170-A48D-28553EE6DED7}"/>
              </a:ext>
            </a:extLst>
          </p:cNvPr>
          <p:cNvSpPr txBox="1">
            <a:spLocks/>
          </p:cNvSpPr>
          <p:nvPr/>
        </p:nvSpPr>
        <p:spPr bwMode="gray">
          <a:xfrm>
            <a:off x="1066831" y="2248435"/>
            <a:ext cx="10522418" cy="121920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2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sz="2000" dirty="0"/>
              <a:t>Un archivo con extensión .py .pyc (Python compilado) o archivos escritos en C para Cpython, que posee su propio espacio de nombres y que puede contener  variables, funciones, clases e incluso otros módulos.                                                                                                                                                                                                                  </a:t>
            </a:r>
          </a:p>
        </p:txBody>
      </p:sp>
      <p:sp>
        <p:nvSpPr>
          <p:cNvPr id="19" name="Subtítulo 2">
            <a:extLst>
              <a:ext uri="{FF2B5EF4-FFF2-40B4-BE49-F238E27FC236}">
                <a16:creationId xmlns:a16="http://schemas.microsoft.com/office/drawing/2014/main" id="{03C01CAC-EB6D-4230-AA55-EB998C392AA9}"/>
              </a:ext>
            </a:extLst>
          </p:cNvPr>
          <p:cNvSpPr txBox="1">
            <a:spLocks/>
          </p:cNvSpPr>
          <p:nvPr/>
        </p:nvSpPr>
        <p:spPr bwMode="gray">
          <a:xfrm>
            <a:off x="1066832" y="3473684"/>
            <a:ext cx="3376742" cy="445631"/>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2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b="1" dirty="0"/>
              <a:t>Para qué sirven?</a:t>
            </a:r>
          </a:p>
        </p:txBody>
      </p:sp>
      <p:sp>
        <p:nvSpPr>
          <p:cNvPr id="31" name="Subtítulo 2">
            <a:extLst>
              <a:ext uri="{FF2B5EF4-FFF2-40B4-BE49-F238E27FC236}">
                <a16:creationId xmlns:a16="http://schemas.microsoft.com/office/drawing/2014/main" id="{650A86D2-D544-4681-9F12-279051867416}"/>
              </a:ext>
            </a:extLst>
          </p:cNvPr>
          <p:cNvSpPr txBox="1">
            <a:spLocks/>
          </p:cNvSpPr>
          <p:nvPr/>
        </p:nvSpPr>
        <p:spPr bwMode="gray">
          <a:xfrm>
            <a:off x="1066832" y="4102922"/>
            <a:ext cx="10434032" cy="563785"/>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2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sz="2000" dirty="0"/>
              <a:t>Para organizar y reutilizar el código (modularización y reutilización)</a:t>
            </a:r>
          </a:p>
        </p:txBody>
      </p:sp>
      <p:sp>
        <p:nvSpPr>
          <p:cNvPr id="32" name="Subtítulo 2">
            <a:extLst>
              <a:ext uri="{FF2B5EF4-FFF2-40B4-BE49-F238E27FC236}">
                <a16:creationId xmlns:a16="http://schemas.microsoft.com/office/drawing/2014/main" id="{A89951FC-1244-4907-947F-68A6809589FA}"/>
              </a:ext>
            </a:extLst>
          </p:cNvPr>
          <p:cNvSpPr txBox="1">
            <a:spLocks/>
          </p:cNvSpPr>
          <p:nvPr/>
        </p:nvSpPr>
        <p:spPr bwMode="gray">
          <a:xfrm>
            <a:off x="1066831" y="4732160"/>
            <a:ext cx="4383609" cy="445631"/>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2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b="1" dirty="0"/>
              <a:t>Cómo se crea un módulo?</a:t>
            </a:r>
          </a:p>
        </p:txBody>
      </p:sp>
      <p:sp>
        <p:nvSpPr>
          <p:cNvPr id="33" name="Subtítulo 2">
            <a:extLst>
              <a:ext uri="{FF2B5EF4-FFF2-40B4-BE49-F238E27FC236}">
                <a16:creationId xmlns:a16="http://schemas.microsoft.com/office/drawing/2014/main" id="{33F6CF34-B79E-425E-AD74-0F5BD7E9EED0}"/>
              </a:ext>
            </a:extLst>
          </p:cNvPr>
          <p:cNvSpPr txBox="1">
            <a:spLocks/>
          </p:cNvSpPr>
          <p:nvPr/>
        </p:nvSpPr>
        <p:spPr bwMode="gray">
          <a:xfrm>
            <a:off x="1066831" y="5361398"/>
            <a:ext cx="10251139" cy="445631"/>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2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sz="2000" dirty="0"/>
              <a:t>Creremos un archivo con extensión .py y lo guardamos donde nos interese.</a:t>
            </a:r>
          </a:p>
        </p:txBody>
      </p:sp>
      <p:sp>
        <p:nvSpPr>
          <p:cNvPr id="34" name="Rectángulo 33">
            <a:extLst>
              <a:ext uri="{FF2B5EF4-FFF2-40B4-BE49-F238E27FC236}">
                <a16:creationId xmlns:a16="http://schemas.microsoft.com/office/drawing/2014/main" id="{95631CD5-576F-4F00-A1C4-8991BBE31EC7}"/>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99824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 name="Rectángulo 8">
            <a:extLst>
              <a:ext uri="{FF2B5EF4-FFF2-40B4-BE49-F238E27FC236}">
                <a16:creationId xmlns:a16="http://schemas.microsoft.com/office/drawing/2014/main" id="{20A55B5D-3C09-4316-A093-0312CD7E7DDC}"/>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pic>
        <p:nvPicPr>
          <p:cNvPr id="7" name="Imagen 6">
            <a:extLst>
              <a:ext uri="{FF2B5EF4-FFF2-40B4-BE49-F238E27FC236}">
                <a16:creationId xmlns:a16="http://schemas.microsoft.com/office/drawing/2014/main" id="{458626BA-F864-438B-B8F8-46FB897ADCE0}"/>
              </a:ext>
            </a:extLst>
          </p:cNvPr>
          <p:cNvPicPr>
            <a:picLocks noChangeAspect="1"/>
          </p:cNvPicPr>
          <p:nvPr/>
        </p:nvPicPr>
        <p:blipFill>
          <a:blip r:embed="rId3"/>
          <a:stretch>
            <a:fillRect/>
          </a:stretch>
        </p:blipFill>
        <p:spPr>
          <a:xfrm>
            <a:off x="1312311" y="479378"/>
            <a:ext cx="9567377" cy="5371754"/>
          </a:xfrm>
          <a:prstGeom prst="roundRect">
            <a:avLst>
              <a:gd name="adj" fmla="val 4167"/>
            </a:avLst>
          </a:prstGeom>
          <a:solidFill>
            <a:srgbClr val="FFFFFF"/>
          </a:solidFill>
          <a:ln w="7620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774751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 name="Rectángulo 8">
            <a:extLst>
              <a:ext uri="{FF2B5EF4-FFF2-40B4-BE49-F238E27FC236}">
                <a16:creationId xmlns:a16="http://schemas.microsoft.com/office/drawing/2014/main" id="{20A55B5D-3C09-4316-A093-0312CD7E7DDC}"/>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pic>
        <p:nvPicPr>
          <p:cNvPr id="4" name="Imagen 3">
            <a:extLst>
              <a:ext uri="{FF2B5EF4-FFF2-40B4-BE49-F238E27FC236}">
                <a16:creationId xmlns:a16="http://schemas.microsoft.com/office/drawing/2014/main" id="{0D7AB627-2CD7-4E73-8567-3078026695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5126" y="539880"/>
            <a:ext cx="10161747" cy="5403721"/>
          </a:xfrm>
          <a:prstGeom prst="roundRect">
            <a:avLst>
              <a:gd name="adj" fmla="val 4167"/>
            </a:avLst>
          </a:prstGeom>
          <a:solidFill>
            <a:srgbClr val="FFFFFF"/>
          </a:solidFill>
          <a:ln w="7620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1094087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 name="Rectángulo 8">
            <a:extLst>
              <a:ext uri="{FF2B5EF4-FFF2-40B4-BE49-F238E27FC236}">
                <a16:creationId xmlns:a16="http://schemas.microsoft.com/office/drawing/2014/main" id="{20A55B5D-3C09-4316-A093-0312CD7E7DDC}"/>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pic>
        <p:nvPicPr>
          <p:cNvPr id="5122" name="Picture 2" descr="Hyundai apuesta todo por los eléctricos con su nueva plataforma E-GMP - La  Tercera">
            <a:extLst>
              <a:ext uri="{FF2B5EF4-FFF2-40B4-BE49-F238E27FC236}">
                <a16:creationId xmlns:a16="http://schemas.microsoft.com/office/drawing/2014/main" id="{456576EC-81C4-415F-819D-DE83437A96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3818" y="1292419"/>
            <a:ext cx="2344364" cy="1236652"/>
          </a:xfrm>
          <a:prstGeom prst="roundRect">
            <a:avLst>
              <a:gd name="adj" fmla="val 4167"/>
            </a:avLst>
          </a:prstGeom>
          <a:solidFill>
            <a:srgbClr val="FFFFFF"/>
          </a:solidFill>
          <a:ln w="7620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3" name="Imagen 2">
            <a:extLst>
              <a:ext uri="{FF2B5EF4-FFF2-40B4-BE49-F238E27FC236}">
                <a16:creationId xmlns:a16="http://schemas.microsoft.com/office/drawing/2014/main" id="{FFFA4E23-6783-4184-A3E7-A7F0206DEE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2039" y="4328929"/>
            <a:ext cx="3367623" cy="1641991"/>
          </a:xfrm>
          <a:prstGeom prst="rect">
            <a:avLst/>
          </a:prstGeom>
        </p:spPr>
      </p:pic>
      <p:sp>
        <p:nvSpPr>
          <p:cNvPr id="11" name="CuadroTexto 10">
            <a:extLst>
              <a:ext uri="{FF2B5EF4-FFF2-40B4-BE49-F238E27FC236}">
                <a16:creationId xmlns:a16="http://schemas.microsoft.com/office/drawing/2014/main" id="{F431F619-764F-4F7E-AA2F-2331F35D7D30}"/>
              </a:ext>
            </a:extLst>
          </p:cNvPr>
          <p:cNvSpPr txBox="1"/>
          <p:nvPr/>
        </p:nvSpPr>
        <p:spPr>
          <a:xfrm>
            <a:off x="4820951" y="704301"/>
            <a:ext cx="2427466" cy="461665"/>
          </a:xfrm>
          <a:prstGeom prst="rect">
            <a:avLst/>
          </a:prstGeom>
          <a:noFill/>
        </p:spPr>
        <p:txBody>
          <a:bodyPr wrap="square">
            <a:spAutoFit/>
          </a:bodyPr>
          <a:lstStyle/>
          <a:p>
            <a:pPr algn="ctr" defTabSz="1219170">
              <a:buClr>
                <a:srgbClr val="000000"/>
              </a:buClr>
            </a:pPr>
            <a:r>
              <a:rPr lang="es-ES" sz="2400" b="1" dirty="0">
                <a:solidFill>
                  <a:schemeClr val="bg1"/>
                </a:solidFill>
              </a:rPr>
              <a:t>CLASE COCHE</a:t>
            </a:r>
          </a:p>
        </p:txBody>
      </p:sp>
      <p:sp>
        <p:nvSpPr>
          <p:cNvPr id="12" name="CuadroTexto 11">
            <a:extLst>
              <a:ext uri="{FF2B5EF4-FFF2-40B4-BE49-F238E27FC236}">
                <a16:creationId xmlns:a16="http://schemas.microsoft.com/office/drawing/2014/main" id="{D0D4F053-A44F-4F3B-A8A1-5F76E2950EB2}"/>
              </a:ext>
            </a:extLst>
          </p:cNvPr>
          <p:cNvSpPr txBox="1"/>
          <p:nvPr/>
        </p:nvSpPr>
        <p:spPr>
          <a:xfrm>
            <a:off x="1184559" y="3363531"/>
            <a:ext cx="2457629" cy="830997"/>
          </a:xfrm>
          <a:prstGeom prst="rect">
            <a:avLst/>
          </a:prstGeom>
          <a:noFill/>
        </p:spPr>
        <p:txBody>
          <a:bodyPr wrap="square">
            <a:spAutoFit/>
          </a:bodyPr>
          <a:lstStyle/>
          <a:p>
            <a:pPr algn="ctr" defTabSz="1219170">
              <a:buClr>
                <a:srgbClr val="000000"/>
              </a:buClr>
            </a:pPr>
            <a:r>
              <a:rPr lang="es-ES" sz="2400" b="1" dirty="0">
                <a:solidFill>
                  <a:schemeClr val="bg1"/>
                </a:solidFill>
              </a:rPr>
              <a:t>OBJETO   Dacia Sandero</a:t>
            </a:r>
          </a:p>
        </p:txBody>
      </p:sp>
      <p:sp>
        <p:nvSpPr>
          <p:cNvPr id="13" name="CuadroTexto 12">
            <a:extLst>
              <a:ext uri="{FF2B5EF4-FFF2-40B4-BE49-F238E27FC236}">
                <a16:creationId xmlns:a16="http://schemas.microsoft.com/office/drawing/2014/main" id="{765B1319-0287-44FC-BE44-34143BAC8C35}"/>
              </a:ext>
            </a:extLst>
          </p:cNvPr>
          <p:cNvSpPr txBox="1"/>
          <p:nvPr/>
        </p:nvSpPr>
        <p:spPr>
          <a:xfrm>
            <a:off x="4767011" y="3375177"/>
            <a:ext cx="2535346" cy="830997"/>
          </a:xfrm>
          <a:prstGeom prst="rect">
            <a:avLst/>
          </a:prstGeom>
          <a:noFill/>
        </p:spPr>
        <p:txBody>
          <a:bodyPr wrap="square">
            <a:spAutoFit/>
          </a:bodyPr>
          <a:lstStyle/>
          <a:p>
            <a:pPr algn="ctr" defTabSz="1219170">
              <a:buClr>
                <a:srgbClr val="000000"/>
              </a:buClr>
            </a:pPr>
            <a:r>
              <a:rPr lang="es-ES" sz="2400" b="1" dirty="0">
                <a:solidFill>
                  <a:schemeClr val="bg1"/>
                </a:solidFill>
              </a:rPr>
              <a:t>OBJETO Renault Arcana</a:t>
            </a:r>
          </a:p>
        </p:txBody>
      </p:sp>
      <p:pic>
        <p:nvPicPr>
          <p:cNvPr id="9224" name="Picture 8">
            <a:extLst>
              <a:ext uri="{FF2B5EF4-FFF2-40B4-BE49-F238E27FC236}">
                <a16:creationId xmlns:a16="http://schemas.microsoft.com/office/drawing/2014/main" id="{273999E2-1B91-438D-B459-CCF3664AD46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56946" y="4328929"/>
            <a:ext cx="2964411" cy="1568065"/>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a:extLst>
              <a:ext uri="{FF2B5EF4-FFF2-40B4-BE49-F238E27FC236}">
                <a16:creationId xmlns:a16="http://schemas.microsoft.com/office/drawing/2014/main" id="{C42DEBB5-D372-42FE-AF41-D525671CFB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29143" y="4270386"/>
            <a:ext cx="2535346" cy="1521208"/>
          </a:xfrm>
          <a:prstGeom prst="rect">
            <a:avLst/>
          </a:prstGeom>
        </p:spPr>
      </p:pic>
      <p:sp>
        <p:nvSpPr>
          <p:cNvPr id="19" name="CuadroTexto 18">
            <a:extLst>
              <a:ext uri="{FF2B5EF4-FFF2-40B4-BE49-F238E27FC236}">
                <a16:creationId xmlns:a16="http://schemas.microsoft.com/office/drawing/2014/main" id="{E0D548EE-B60A-4323-9487-6E235588C919}"/>
              </a:ext>
            </a:extLst>
          </p:cNvPr>
          <p:cNvSpPr txBox="1"/>
          <p:nvPr/>
        </p:nvSpPr>
        <p:spPr>
          <a:xfrm>
            <a:off x="8343095" y="3359212"/>
            <a:ext cx="2535346" cy="830997"/>
          </a:xfrm>
          <a:prstGeom prst="rect">
            <a:avLst/>
          </a:prstGeom>
          <a:noFill/>
        </p:spPr>
        <p:txBody>
          <a:bodyPr wrap="square">
            <a:spAutoFit/>
          </a:bodyPr>
          <a:lstStyle/>
          <a:p>
            <a:pPr algn="ctr" defTabSz="1219170">
              <a:buClr>
                <a:srgbClr val="000000"/>
              </a:buClr>
            </a:pPr>
            <a:r>
              <a:rPr lang="es-ES" sz="2400" b="1" dirty="0">
                <a:solidFill>
                  <a:schemeClr val="bg1"/>
                </a:solidFill>
              </a:rPr>
              <a:t>OBJETO Renault Clio</a:t>
            </a:r>
          </a:p>
        </p:txBody>
      </p:sp>
    </p:spTree>
    <p:extLst>
      <p:ext uri="{BB962C8B-B14F-4D97-AF65-F5344CB8AC3E}">
        <p14:creationId xmlns:p14="http://schemas.microsoft.com/office/powerpoint/2010/main" val="294000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5122"/>
                                        </p:tgtEl>
                                        <p:attrNameLst>
                                          <p:attrName>style.visibility</p:attrName>
                                        </p:attrNameLst>
                                      </p:cBhvr>
                                      <p:to>
                                        <p:strVal val="visible"/>
                                      </p:to>
                                    </p:set>
                                    <p:animEffect transition="in" filter="fade">
                                      <p:cBhvr>
                                        <p:cTn id="10" dur="500"/>
                                        <p:tgtEl>
                                          <p:spTgt spid="51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par>
                                <p:cTn id="24" presetID="10" presetClass="entr" presetSubtype="0" fill="hold" nodeType="withEffect">
                                  <p:stCondLst>
                                    <p:cond delay="0"/>
                                  </p:stCondLst>
                                  <p:childTnLst>
                                    <p:set>
                                      <p:cBhvr>
                                        <p:cTn id="25" dur="1" fill="hold">
                                          <p:stCondLst>
                                            <p:cond delay="0"/>
                                          </p:stCondLst>
                                        </p:cTn>
                                        <p:tgtEl>
                                          <p:spTgt spid="9224"/>
                                        </p:tgtEl>
                                        <p:attrNameLst>
                                          <p:attrName>style.visibility</p:attrName>
                                        </p:attrNameLst>
                                      </p:cBhvr>
                                      <p:to>
                                        <p:strVal val="visible"/>
                                      </p:to>
                                    </p:set>
                                    <p:animEffect transition="in" filter="fade">
                                      <p:cBhvr>
                                        <p:cTn id="26" dur="500"/>
                                        <p:tgtEl>
                                          <p:spTgt spid="922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500"/>
                                        <p:tgtEl>
                                          <p:spTgt spid="19"/>
                                        </p:tgtEl>
                                      </p:cBhvr>
                                    </p:animEffect>
                                  </p:childTnLst>
                                </p:cTn>
                              </p:par>
                              <p:par>
                                <p:cTn id="32" presetID="10" presetClass="entr" presetSubtype="0" fill="hold" nodeType="with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7" y="202107"/>
            <a:ext cx="2253457" cy="81557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2400" dirty="0"/>
          </a:p>
        </p:txBody>
      </p:sp>
      <p:sp>
        <p:nvSpPr>
          <p:cNvPr id="97" name="Google Shape;97;p18"/>
          <p:cNvSpPr txBox="1">
            <a:spLocks noGrp="1"/>
          </p:cNvSpPr>
          <p:nvPr>
            <p:ph type="title"/>
          </p:nvPr>
        </p:nvSpPr>
        <p:spPr>
          <a:xfrm>
            <a:off x="868650" y="202107"/>
            <a:ext cx="1329389" cy="705229"/>
          </a:xfrm>
          <a:prstGeom prst="rect">
            <a:avLst/>
          </a:prstGeom>
        </p:spPr>
        <p:txBody>
          <a:bodyPr spcFirstLastPara="1" vert="horz" wrap="square" lIns="121900" tIns="121900" rIns="121900" bIns="121900" rtlCol="0" anchor="b" anchorCtr="0">
            <a:noAutofit/>
          </a:bodyPr>
          <a:lstStyle/>
          <a:p>
            <a:pPr algn="ctr"/>
            <a:r>
              <a:rPr lang="en" sz="2400" b="1" dirty="0">
                <a:solidFill>
                  <a:schemeClr val="bg1"/>
                </a:solidFill>
                <a:latin typeface="+mn-lt"/>
                <a:ea typeface="+mn-ea"/>
                <a:cs typeface="+mn-cs"/>
              </a:rPr>
              <a:t>POO</a:t>
            </a:r>
            <a:endParaRPr sz="2400" b="1" dirty="0">
              <a:solidFill>
                <a:schemeClr val="bg1"/>
              </a:solidFill>
              <a:latin typeface="+mn-lt"/>
              <a:ea typeface="+mn-ea"/>
              <a:cs typeface="+mn-cs"/>
            </a:endParaRPr>
          </a:p>
        </p:txBody>
      </p:sp>
      <p:pic>
        <p:nvPicPr>
          <p:cNvPr id="4" name="Imagen 3">
            <a:extLst>
              <a:ext uri="{FF2B5EF4-FFF2-40B4-BE49-F238E27FC236}">
                <a16:creationId xmlns:a16="http://schemas.microsoft.com/office/drawing/2014/main" id="{1AFD3DED-AF11-4FBD-A902-0D0B03F43582}"/>
              </a:ext>
            </a:extLst>
          </p:cNvPr>
          <p:cNvPicPr>
            <a:picLocks noChangeAspect="1"/>
          </p:cNvPicPr>
          <p:nvPr/>
        </p:nvPicPr>
        <p:blipFill>
          <a:blip r:embed="rId3"/>
          <a:stretch>
            <a:fillRect/>
          </a:stretch>
        </p:blipFill>
        <p:spPr>
          <a:xfrm>
            <a:off x="1366612" y="1246552"/>
            <a:ext cx="9458777" cy="5076833"/>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Rectángulo 6">
            <a:extLst>
              <a:ext uri="{FF2B5EF4-FFF2-40B4-BE49-F238E27FC236}">
                <a16:creationId xmlns:a16="http://schemas.microsoft.com/office/drawing/2014/main" id="{2507AA7F-C23E-4C52-831D-DEA60FA9C492}"/>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2453559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ppt_w</p:attrName>
                                        </p:attrNameLst>
                                      </p:cBhvr>
                                      <p:tavLst>
                                        <p:tav tm="0" fmla="#ppt_w*sin(2.5*pi*$)">
                                          <p:val>
                                            <p:fltVal val="0"/>
                                          </p:val>
                                        </p:tav>
                                        <p:tav tm="100000">
                                          <p:val>
                                            <p:fltVal val="1"/>
                                          </p:val>
                                        </p:tav>
                                      </p:tavLst>
                                    </p:anim>
                                    <p:anim calcmode="lin" valueType="num">
                                      <p:cBhvr>
                                        <p:cTn id="9" dur="1000" fill="hold"/>
                                        <p:tgtEl>
                                          <p:spTgt spid="26"/>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97"/>
                                        </p:tgtEl>
                                        <p:attrNameLst>
                                          <p:attrName>style.visibility</p:attrName>
                                        </p:attrNameLst>
                                      </p:cBhvr>
                                      <p:to>
                                        <p:strVal val="visible"/>
                                      </p:to>
                                    </p:set>
                                    <p:animEffect transition="in" filter="fade">
                                      <p:cBhvr>
                                        <p:cTn id="14" dur="10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9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CB703D1D-55DD-4F33-9EE3-977136F938A9}"/>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POO</a:t>
            </a:r>
            <a:endParaRPr lang="es-ES" sz="2400" kern="0" dirty="0">
              <a:solidFill>
                <a:srgbClr val="FFFFFF"/>
              </a:solidFill>
              <a:latin typeface="Arial"/>
              <a:sym typeface="Arial"/>
            </a:endParaRPr>
          </a:p>
        </p:txBody>
      </p:sp>
      <p:graphicFrame>
        <p:nvGraphicFramePr>
          <p:cNvPr id="2" name="Tabla 1">
            <a:extLst>
              <a:ext uri="{FF2B5EF4-FFF2-40B4-BE49-F238E27FC236}">
                <a16:creationId xmlns:a16="http://schemas.microsoft.com/office/drawing/2014/main" id="{3FDFB95C-9CDB-4C4F-BC95-789E6EEB778B}"/>
              </a:ext>
            </a:extLst>
          </p:cNvPr>
          <p:cNvGraphicFramePr>
            <a:graphicFrameLocks noGrp="1"/>
          </p:cNvGraphicFramePr>
          <p:nvPr/>
        </p:nvGraphicFramePr>
        <p:xfrm>
          <a:off x="1645343" y="2517761"/>
          <a:ext cx="8598114" cy="3271857"/>
        </p:xfrm>
        <a:graphic>
          <a:graphicData uri="http://schemas.openxmlformats.org/drawingml/2006/table">
            <a:tbl>
              <a:tblPr firstRow="1" firstCol="1" bandRow="1">
                <a:effectLst>
                  <a:innerShdw blurRad="63500" dist="50800" dir="2700000">
                    <a:prstClr val="black">
                      <a:alpha val="50000"/>
                    </a:prstClr>
                  </a:innerShdw>
                  <a:reflection blurRad="6350" stA="50000" endA="275" endPos="40000" dist="101600" dir="5400000" sy="-100000" algn="bl" rotWithShape="0"/>
                </a:effectLst>
                <a:tableStyleId>{22838BEF-8BB2-4498-84A7-C5851F593DF1}</a:tableStyleId>
              </a:tblPr>
              <a:tblGrid>
                <a:gridCol w="4860262">
                  <a:extLst>
                    <a:ext uri="{9D8B030D-6E8A-4147-A177-3AD203B41FA5}">
                      <a16:colId xmlns:a16="http://schemas.microsoft.com/office/drawing/2014/main" val="2554157853"/>
                    </a:ext>
                  </a:extLst>
                </a:gridCol>
                <a:gridCol w="1935234">
                  <a:extLst>
                    <a:ext uri="{9D8B030D-6E8A-4147-A177-3AD203B41FA5}">
                      <a16:colId xmlns:a16="http://schemas.microsoft.com/office/drawing/2014/main" val="1310466427"/>
                    </a:ext>
                  </a:extLst>
                </a:gridCol>
                <a:gridCol w="1802618">
                  <a:extLst>
                    <a:ext uri="{9D8B030D-6E8A-4147-A177-3AD203B41FA5}">
                      <a16:colId xmlns:a16="http://schemas.microsoft.com/office/drawing/2014/main" val="1769462310"/>
                    </a:ext>
                  </a:extLst>
                </a:gridCol>
              </a:tblGrid>
              <a:tr h="551065">
                <a:tc>
                  <a:txBody>
                    <a:bodyPr/>
                    <a:lstStyle/>
                    <a:p>
                      <a:pPr algn="ctr">
                        <a:lnSpc>
                          <a:spcPct val="150000"/>
                        </a:lnSpc>
                        <a:spcBef>
                          <a:spcPts val="450"/>
                        </a:spcBef>
                        <a:spcAft>
                          <a:spcPts val="450"/>
                        </a:spcAft>
                      </a:pPr>
                      <a:r>
                        <a:rPr lang="es-ES" sz="1600" dirty="0">
                          <a:effectLst/>
                        </a:rPr>
                        <a:t>Objeto</a:t>
                      </a:r>
                      <a:endParaRPr lang="es-E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152400" marR="76200" marT="76200" marB="76200">
                    <a:cell3D prstMaterial="dkEdge">
                      <a:bevel w="25400" h="25400" prst="angle"/>
                      <a:lightRig rig="flood" dir="t"/>
                    </a:cell3D>
                  </a:tcPr>
                </a:tc>
                <a:tc>
                  <a:txBody>
                    <a:bodyPr/>
                    <a:lstStyle/>
                    <a:p>
                      <a:pPr algn="ctr">
                        <a:lnSpc>
                          <a:spcPct val="150000"/>
                        </a:lnSpc>
                        <a:spcBef>
                          <a:spcPts val="450"/>
                        </a:spcBef>
                        <a:spcAft>
                          <a:spcPts val="450"/>
                        </a:spcAft>
                      </a:pPr>
                      <a:r>
                        <a:rPr lang="es-ES" sz="1600" dirty="0">
                          <a:effectLst/>
                        </a:rPr>
                        <a:t>Propiedades</a:t>
                      </a:r>
                      <a:endParaRPr lang="es-E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76200" marB="76200">
                    <a:cell3D prstMaterial="dkEdge">
                      <a:bevel w="25400" h="25400" prst="angle"/>
                      <a:lightRig rig="flood" dir="t"/>
                    </a:cell3D>
                  </a:tcPr>
                </a:tc>
                <a:tc>
                  <a:txBody>
                    <a:bodyPr/>
                    <a:lstStyle/>
                    <a:p>
                      <a:pPr algn="ctr">
                        <a:lnSpc>
                          <a:spcPct val="150000"/>
                        </a:lnSpc>
                        <a:spcBef>
                          <a:spcPts val="450"/>
                        </a:spcBef>
                        <a:spcAft>
                          <a:spcPts val="450"/>
                        </a:spcAft>
                      </a:pPr>
                      <a:r>
                        <a:rPr lang="es-ES" sz="1600" dirty="0">
                          <a:effectLst/>
                        </a:rPr>
                        <a:t>Métodos</a:t>
                      </a:r>
                      <a:endParaRPr lang="es-E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76200" marB="76200">
                    <a:cell3D prstMaterial="dkEdge">
                      <a:bevel w="25400" h="25400" prst="angle"/>
                      <a:lightRig rig="flood" dir="t"/>
                    </a:cell3D>
                  </a:tcPr>
                </a:tc>
                <a:extLst>
                  <a:ext uri="{0D108BD9-81ED-4DB2-BD59-A6C34878D82A}">
                    <a16:rowId xmlns:a16="http://schemas.microsoft.com/office/drawing/2014/main" val="3319903530"/>
                  </a:ext>
                </a:extLst>
              </a:tr>
              <a:tr h="2720792">
                <a:tc>
                  <a:txBody>
                    <a:bodyPr/>
                    <a:lstStyle/>
                    <a:p>
                      <a:pPr>
                        <a:lnSpc>
                          <a:spcPct val="106000"/>
                        </a:lnSpc>
                        <a:spcBef>
                          <a:spcPts val="450"/>
                        </a:spcBef>
                        <a:spcAft>
                          <a:spcPts val="450"/>
                        </a:spcAft>
                      </a:pPr>
                      <a:endParaRPr lang="es-ES" sz="1150" dirty="0">
                        <a:solidFill>
                          <a:srgbClr val="000000"/>
                        </a:solidFill>
                        <a:effectLst/>
                        <a:latin typeface="Verdana" panose="020B0604030504040204" pitchFamily="34" charset="0"/>
                        <a:ea typeface="Times New Roman" panose="02020603050405020304" pitchFamily="18" charset="0"/>
                        <a:cs typeface="Times New Roman" panose="02020603050405020304" pitchFamily="18" charset="0"/>
                      </a:endParaRPr>
                    </a:p>
                  </a:txBody>
                  <a:tcPr marL="152400" marR="76200" marT="76200" marB="76200">
                    <a:cell3D prstMaterial="dkEdge">
                      <a:bevel w="25400" h="25400" prst="angle"/>
                      <a:lightRig rig="flood" dir="t"/>
                    </a:cell3D>
                  </a:tcPr>
                </a:tc>
                <a:tc>
                  <a:txBody>
                    <a:bodyPr/>
                    <a:lstStyle/>
                    <a:p>
                      <a:pPr algn="l">
                        <a:lnSpc>
                          <a:spcPct val="106000"/>
                        </a:lnSpc>
                        <a:spcBef>
                          <a:spcPts val="450"/>
                        </a:spcBef>
                        <a:spcAft>
                          <a:spcPts val="450"/>
                        </a:spcAft>
                      </a:pPr>
                      <a:br>
                        <a:rPr lang="es-ES" sz="1400" dirty="0">
                          <a:effectLst/>
                        </a:rPr>
                      </a:br>
                      <a:r>
                        <a:rPr lang="es-ES" sz="1400" dirty="0">
                          <a:effectLst/>
                        </a:rPr>
                        <a:t>         car.marca = Seat</a:t>
                      </a:r>
                      <a:br>
                        <a:rPr lang="es-ES" sz="1400" dirty="0">
                          <a:effectLst/>
                        </a:rPr>
                      </a:br>
                      <a:br>
                        <a:rPr lang="es-ES" sz="1400" dirty="0">
                          <a:effectLst/>
                        </a:rPr>
                      </a:br>
                      <a:r>
                        <a:rPr lang="es-ES" sz="1400" dirty="0">
                          <a:effectLst/>
                        </a:rPr>
                        <a:t>         car.modelo = Leon</a:t>
                      </a:r>
                      <a:br>
                        <a:rPr lang="es-ES" sz="1400" dirty="0">
                          <a:effectLst/>
                        </a:rPr>
                      </a:br>
                      <a:br>
                        <a:rPr lang="es-ES" sz="1400" dirty="0">
                          <a:effectLst/>
                        </a:rPr>
                      </a:br>
                      <a:r>
                        <a:rPr lang="es-ES" sz="1400" dirty="0">
                          <a:effectLst/>
                        </a:rPr>
                        <a:t>         car.peso = 950kg</a:t>
                      </a:r>
                      <a:br>
                        <a:rPr lang="es-ES" sz="1400" dirty="0">
                          <a:effectLst/>
                        </a:rPr>
                      </a:br>
                      <a:br>
                        <a:rPr lang="es-ES" sz="1400" dirty="0">
                          <a:effectLst/>
                        </a:rPr>
                      </a:br>
                      <a:r>
                        <a:rPr lang="es-ES" sz="1400" dirty="0">
                          <a:effectLst/>
                        </a:rPr>
                        <a:t>         car.color = Rojo</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76200" marB="76200">
                    <a:cell3D prstMaterial="dkEdge">
                      <a:bevel w="25400" h="25400" prst="angle"/>
                      <a:lightRig rig="flood" dir="t"/>
                    </a:cell3D>
                  </a:tcPr>
                </a:tc>
                <a:tc>
                  <a:txBody>
                    <a:bodyPr/>
                    <a:lstStyle/>
                    <a:p>
                      <a:pPr algn="l">
                        <a:lnSpc>
                          <a:spcPct val="106000"/>
                        </a:lnSpc>
                        <a:spcBef>
                          <a:spcPts val="450"/>
                        </a:spcBef>
                        <a:spcAft>
                          <a:spcPts val="450"/>
                        </a:spcAft>
                      </a:pPr>
                      <a:br>
                        <a:rPr lang="es-ES" sz="1400" dirty="0">
                          <a:effectLst/>
                        </a:rPr>
                      </a:br>
                      <a:r>
                        <a:rPr lang="es-ES" sz="1400" dirty="0">
                          <a:effectLst/>
                        </a:rPr>
                        <a:t>      car.arrancar ()</a:t>
                      </a:r>
                      <a:br>
                        <a:rPr lang="es-ES" sz="1400" dirty="0">
                          <a:effectLst/>
                        </a:rPr>
                      </a:br>
                      <a:br>
                        <a:rPr lang="es-ES" sz="1400" dirty="0">
                          <a:effectLst/>
                        </a:rPr>
                      </a:br>
                      <a:r>
                        <a:rPr lang="es-ES" sz="1400" dirty="0">
                          <a:effectLst/>
                        </a:rPr>
                        <a:t>      car.girar ()</a:t>
                      </a:r>
                      <a:br>
                        <a:rPr lang="es-ES" sz="1400" dirty="0">
                          <a:effectLst/>
                        </a:rPr>
                      </a:br>
                      <a:br>
                        <a:rPr lang="es-ES" sz="1400" dirty="0">
                          <a:effectLst/>
                        </a:rPr>
                      </a:br>
                      <a:r>
                        <a:rPr lang="es-ES" sz="1400" dirty="0">
                          <a:effectLst/>
                        </a:rPr>
                        <a:t>      car.frenar ()</a:t>
                      </a:r>
                      <a:br>
                        <a:rPr lang="es-ES" sz="1400" dirty="0">
                          <a:effectLst/>
                        </a:rPr>
                      </a:br>
                      <a:br>
                        <a:rPr lang="es-ES" sz="1400" dirty="0">
                          <a:effectLst/>
                        </a:rPr>
                      </a:br>
                      <a:r>
                        <a:rPr lang="es-ES" sz="1400" dirty="0">
                          <a:effectLst/>
                        </a:rPr>
                        <a:t>      car.acelerar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76200" marB="76200">
                    <a:cell3D prstMaterial="dkEdge">
                      <a:bevel w="25400" h="25400" prst="angle"/>
                      <a:lightRig rig="flood" dir="t"/>
                    </a:cell3D>
                  </a:tcPr>
                </a:tc>
                <a:extLst>
                  <a:ext uri="{0D108BD9-81ED-4DB2-BD59-A6C34878D82A}">
                    <a16:rowId xmlns:a16="http://schemas.microsoft.com/office/drawing/2014/main" val="1579592453"/>
                  </a:ext>
                </a:extLst>
              </a:tr>
            </a:tbl>
          </a:graphicData>
        </a:graphic>
      </p:graphicFrame>
      <p:sp>
        <p:nvSpPr>
          <p:cNvPr id="6" name="CuadroTexto 5">
            <a:extLst>
              <a:ext uri="{FF2B5EF4-FFF2-40B4-BE49-F238E27FC236}">
                <a16:creationId xmlns:a16="http://schemas.microsoft.com/office/drawing/2014/main" id="{D3C93415-877F-4C6F-AAB8-CFCF25EAD829}"/>
              </a:ext>
            </a:extLst>
          </p:cNvPr>
          <p:cNvSpPr txBox="1"/>
          <p:nvPr/>
        </p:nvSpPr>
        <p:spPr>
          <a:xfrm>
            <a:off x="1482057" y="1488652"/>
            <a:ext cx="5599463"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 Javascript los objetos tienen propiedades y métodos.</a:t>
            </a:r>
          </a:p>
        </p:txBody>
      </p:sp>
      <p:pic>
        <p:nvPicPr>
          <p:cNvPr id="1026" name="Picture 2" descr="Talleres Saldavi - Certified First">
            <a:extLst>
              <a:ext uri="{FF2B5EF4-FFF2-40B4-BE49-F238E27FC236}">
                <a16:creationId xmlns:a16="http://schemas.microsoft.com/office/drawing/2014/main" id="{91518C08-A770-450E-92F8-4AB92D58EB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2400" y="3273109"/>
            <a:ext cx="3120357" cy="1938972"/>
          </a:xfrm>
          <a:prstGeom prst="rect">
            <a:avLst/>
          </a:prstGeom>
          <a:noFill/>
          <a:effectLst>
            <a:outerShdw blurRad="76200" dir="13500000" sy="23000" kx="1200000" algn="br" rotWithShape="0">
              <a:prstClr val="black">
                <a:alpha val="20000"/>
              </a:prstClr>
            </a:outerShdw>
          </a:effectLst>
          <a:extLst>
            <a:ext uri="{909E8E84-426E-40DD-AFC4-6F175D3DCCD1}">
              <a14:hiddenFill xmlns:a14="http://schemas.microsoft.com/office/drawing/2010/main">
                <a:solidFill>
                  <a:srgbClr val="FFFFFF"/>
                </a:solidFill>
              </a14:hiddenFill>
            </a:ext>
          </a:extLst>
        </p:spPr>
      </p:pic>
      <p:sp>
        <p:nvSpPr>
          <p:cNvPr id="7" name="CuadroTexto 6">
            <a:extLst>
              <a:ext uri="{FF2B5EF4-FFF2-40B4-BE49-F238E27FC236}">
                <a16:creationId xmlns:a16="http://schemas.microsoft.com/office/drawing/2014/main" id="{DB9A80D7-A09A-4BDF-8821-C5E42AD3E66C}"/>
              </a:ext>
            </a:extLst>
          </p:cNvPr>
          <p:cNvSpPr txBox="1"/>
          <p:nvPr/>
        </p:nvSpPr>
        <p:spPr>
          <a:xfrm>
            <a:off x="1482056" y="1785215"/>
            <a:ext cx="9490743"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Los atributos definen el estado de cada objeto de esa clase y los métodos su comportamiento. </a:t>
            </a:r>
            <a:endParaRPr lang="es-ES" dirty="0">
              <a:solidFill>
                <a:schemeClr val="bg1"/>
              </a:solidFill>
            </a:endParaRPr>
          </a:p>
        </p:txBody>
      </p:sp>
      <p:sp>
        <p:nvSpPr>
          <p:cNvPr id="10" name="Rectángulo 9">
            <a:extLst>
              <a:ext uri="{FF2B5EF4-FFF2-40B4-BE49-F238E27FC236}">
                <a16:creationId xmlns:a16="http://schemas.microsoft.com/office/drawing/2014/main" id="{26DF6806-FC37-4E2A-84A6-0E321F2E2BE5}"/>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299691799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14:bounceEnd="25000">
                                          <p:cBhvr additive="base">
                                            <p:cTn id="12" dur="1000" fill="hold"/>
                                            <p:tgtEl>
                                              <p:spTgt spid="6"/>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14:bounceEnd="25000">
                                          <p:cBhvr additive="base">
                                            <p:cTn id="18"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par>
                                    <p:cTn id="25" presetID="10" presetClass="entr" presetSubtype="0" fill="hold" nodeType="with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1000" fill="hold"/>
                                            <p:tgtEl>
                                              <p:spTgt spid="6"/>
                                            </p:tgtEl>
                                            <p:attrNameLst>
                                              <p:attrName>ppt_x</p:attrName>
                                            </p:attrNameLst>
                                          </p:cBhvr>
                                          <p:tavLst>
                                            <p:tav tm="0">
                                              <p:val>
                                                <p:strVal val="0-#ppt_w/2"/>
                                              </p:val>
                                            </p:tav>
                                            <p:tav tm="100000">
                                              <p:val>
                                                <p:strVal val="#ppt_x"/>
                                              </p:val>
                                            </p:tav>
                                          </p:tavLst>
                                        </p:anim>
                                        <p:anim calcmode="lin" valueType="num">
                                          <p:cBhvr additive="base">
                                            <p:cTn id="13"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1000" fill="hold"/>
                                            <p:tgtEl>
                                              <p:spTgt spid="7"/>
                                            </p:tgtEl>
                                            <p:attrNameLst>
                                              <p:attrName>ppt_x</p:attrName>
                                            </p:attrNameLst>
                                          </p:cBhvr>
                                          <p:tavLst>
                                            <p:tav tm="0">
                                              <p:val>
                                                <p:strVal val="0-#ppt_w/2"/>
                                              </p:val>
                                            </p:tav>
                                            <p:tav tm="100000">
                                              <p:val>
                                                <p:strVal val="#ppt_x"/>
                                              </p:val>
                                            </p:tav>
                                          </p:tavLst>
                                        </p:anim>
                                        <p:anim calcmode="lin" valueType="num">
                                          <p:cBhvr additive="base">
                                            <p:cTn id="19"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par>
                                    <p:cTn id="25" presetID="10" presetClass="entr" presetSubtype="0" fill="hold" nodeType="with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CB703D1D-55DD-4F33-9EE3-977136F938A9}"/>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POO</a:t>
            </a:r>
            <a:endParaRPr lang="es-ES" sz="2400" kern="0" dirty="0">
              <a:solidFill>
                <a:srgbClr val="FFFFFF"/>
              </a:solidFill>
              <a:latin typeface="Arial"/>
              <a:sym typeface="Arial"/>
            </a:endParaRPr>
          </a:p>
        </p:txBody>
      </p:sp>
      <p:graphicFrame>
        <p:nvGraphicFramePr>
          <p:cNvPr id="5" name="Tabla 9">
            <a:extLst>
              <a:ext uri="{FF2B5EF4-FFF2-40B4-BE49-F238E27FC236}">
                <a16:creationId xmlns:a16="http://schemas.microsoft.com/office/drawing/2014/main" id="{E01813CA-4B6C-46F8-ABB8-6EB125F3D482}"/>
              </a:ext>
            </a:extLst>
          </p:cNvPr>
          <p:cNvGraphicFramePr>
            <a:graphicFrameLocks noGrp="1"/>
          </p:cNvGraphicFramePr>
          <p:nvPr/>
        </p:nvGraphicFramePr>
        <p:xfrm>
          <a:off x="3881120" y="1901613"/>
          <a:ext cx="1188720" cy="3420534"/>
        </p:xfrm>
        <a:graphic>
          <a:graphicData uri="http://schemas.openxmlformats.org/drawingml/2006/table">
            <a:tbl>
              <a:tblPr firstRow="1" bandRow="1">
                <a:tableStyleId>{5A111915-BE36-4E01-A7E5-04B1672EAD32}</a:tableStyleId>
              </a:tblPr>
              <a:tblGrid>
                <a:gridCol w="1188720">
                  <a:extLst>
                    <a:ext uri="{9D8B030D-6E8A-4147-A177-3AD203B41FA5}">
                      <a16:colId xmlns:a16="http://schemas.microsoft.com/office/drawing/2014/main" val="3259340425"/>
                    </a:ext>
                  </a:extLst>
                </a:gridCol>
              </a:tblGrid>
              <a:tr h="589280">
                <a:tc>
                  <a:txBody>
                    <a:bodyPr/>
                    <a:lstStyle/>
                    <a:p>
                      <a:pPr algn="ctr">
                        <a:lnSpc>
                          <a:spcPct val="150000"/>
                        </a:lnSpc>
                      </a:pPr>
                      <a:r>
                        <a:rPr lang="es-ES" dirty="0">
                          <a:solidFill>
                            <a:schemeClr val="bg1"/>
                          </a:solidFill>
                        </a:rPr>
                        <a:t>Coche</a:t>
                      </a:r>
                    </a:p>
                  </a:txBody>
                  <a:tcPr/>
                </a:tc>
                <a:extLst>
                  <a:ext uri="{0D108BD9-81ED-4DB2-BD59-A6C34878D82A}">
                    <a16:rowId xmlns:a16="http://schemas.microsoft.com/office/drawing/2014/main" val="3007908633"/>
                  </a:ext>
                </a:extLst>
              </a:tr>
              <a:tr h="1415627">
                <a:tc>
                  <a:txBody>
                    <a:bodyPr/>
                    <a:lstStyle/>
                    <a:p>
                      <a:pPr algn="l"/>
                      <a:r>
                        <a:rPr lang="es-ES" dirty="0"/>
                        <a:t>   Color</a:t>
                      </a:r>
                    </a:p>
                    <a:p>
                      <a:pPr algn="l"/>
                      <a:r>
                        <a:rPr lang="es-ES" dirty="0"/>
                        <a:t>   Largo</a:t>
                      </a:r>
                    </a:p>
                    <a:p>
                      <a:pPr algn="l"/>
                      <a:r>
                        <a:rPr lang="es-ES" dirty="0"/>
                        <a:t>   Ancho</a:t>
                      </a:r>
                    </a:p>
                    <a:p>
                      <a:pPr algn="l"/>
                      <a:r>
                        <a:rPr lang="es-ES" dirty="0"/>
                        <a:t>   </a:t>
                      </a:r>
                    </a:p>
                  </a:txBody>
                  <a:tcPr>
                    <a:solidFill>
                      <a:schemeClr val="accent5">
                        <a:lumMod val="20000"/>
                        <a:lumOff val="80000"/>
                      </a:schemeClr>
                    </a:solidFill>
                  </a:tcPr>
                </a:tc>
                <a:extLst>
                  <a:ext uri="{0D108BD9-81ED-4DB2-BD59-A6C34878D82A}">
                    <a16:rowId xmlns:a16="http://schemas.microsoft.com/office/drawing/2014/main" val="3080802407"/>
                  </a:ext>
                </a:extLst>
              </a:tr>
              <a:tr h="1415627">
                <a:tc>
                  <a:txBody>
                    <a:bodyPr/>
                    <a:lstStyle/>
                    <a:p>
                      <a:r>
                        <a:rPr lang="es-ES" dirty="0"/>
                        <a:t>  arrancar</a:t>
                      </a:r>
                    </a:p>
                    <a:p>
                      <a:r>
                        <a:rPr lang="es-ES" dirty="0"/>
                        <a:t>  acelerar</a:t>
                      </a:r>
                    </a:p>
                    <a:p>
                      <a:r>
                        <a:rPr lang="es-ES" dirty="0"/>
                        <a:t>  frenar</a:t>
                      </a:r>
                    </a:p>
                  </a:txBody>
                  <a:tcPr>
                    <a:solidFill>
                      <a:schemeClr val="accent5">
                        <a:lumMod val="20000"/>
                        <a:lumOff val="80000"/>
                      </a:schemeClr>
                    </a:solidFill>
                  </a:tcPr>
                </a:tc>
                <a:extLst>
                  <a:ext uri="{0D108BD9-81ED-4DB2-BD59-A6C34878D82A}">
                    <a16:rowId xmlns:a16="http://schemas.microsoft.com/office/drawing/2014/main" val="2260792620"/>
                  </a:ext>
                </a:extLst>
              </a:tr>
            </a:tbl>
          </a:graphicData>
        </a:graphic>
      </p:graphicFrame>
      <p:sp>
        <p:nvSpPr>
          <p:cNvPr id="11" name="CuadroTexto 10">
            <a:extLst>
              <a:ext uri="{FF2B5EF4-FFF2-40B4-BE49-F238E27FC236}">
                <a16:creationId xmlns:a16="http://schemas.microsoft.com/office/drawing/2014/main" id="{3F0D9AFC-BAEC-44EA-B1DE-8E986408D5E2}"/>
              </a:ext>
            </a:extLst>
          </p:cNvPr>
          <p:cNvSpPr txBox="1"/>
          <p:nvPr/>
        </p:nvSpPr>
        <p:spPr>
          <a:xfrm>
            <a:off x="1247001" y="2779014"/>
            <a:ext cx="2428240" cy="369332"/>
          </a:xfrm>
          <a:prstGeom prst="rect">
            <a:avLst/>
          </a:prstGeom>
          <a:noFill/>
        </p:spPr>
        <p:txBody>
          <a:bodyPr wrap="square">
            <a:spAutoFit/>
          </a:bodyPr>
          <a:lstStyle/>
          <a:p>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Propiedades (Atributos)</a:t>
            </a:r>
            <a:endParaRPr lang="es-ES" dirty="0">
              <a:solidFill>
                <a:schemeClr val="bg1"/>
              </a:solidFill>
            </a:endParaRPr>
          </a:p>
        </p:txBody>
      </p:sp>
      <p:sp>
        <p:nvSpPr>
          <p:cNvPr id="12" name="CuadroTexto 11">
            <a:extLst>
              <a:ext uri="{FF2B5EF4-FFF2-40B4-BE49-F238E27FC236}">
                <a16:creationId xmlns:a16="http://schemas.microsoft.com/office/drawing/2014/main" id="{6C16A7DB-7A45-4B62-87D1-55C425D90FAF}"/>
              </a:ext>
            </a:extLst>
          </p:cNvPr>
          <p:cNvSpPr txBox="1"/>
          <p:nvPr/>
        </p:nvSpPr>
        <p:spPr>
          <a:xfrm>
            <a:off x="1231499" y="4255790"/>
            <a:ext cx="2428240"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Métodos (funciones)</a:t>
            </a:r>
            <a:endParaRPr lang="es-ES" dirty="0">
              <a:solidFill>
                <a:schemeClr val="bg1"/>
              </a:solidFill>
            </a:endParaRPr>
          </a:p>
        </p:txBody>
      </p:sp>
      <p:pic>
        <p:nvPicPr>
          <p:cNvPr id="14" name="Imagen 13">
            <a:extLst>
              <a:ext uri="{FF2B5EF4-FFF2-40B4-BE49-F238E27FC236}">
                <a16:creationId xmlns:a16="http://schemas.microsoft.com/office/drawing/2014/main" id="{9A6EA683-3A11-4851-AAF4-6576C64B08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0348" y="1079000"/>
            <a:ext cx="2224022" cy="1298273"/>
          </a:xfrm>
          <a:prstGeom prst="rect">
            <a:avLst/>
          </a:prstGeom>
          <a:effectLst>
            <a:reflection blurRad="6350" stA="52000" endA="300" endPos="35000" dir="5400000" sy="-100000" algn="bl" rotWithShape="0"/>
          </a:effectLst>
        </p:spPr>
      </p:pic>
      <p:pic>
        <p:nvPicPr>
          <p:cNvPr id="18" name="Imagen 17">
            <a:extLst>
              <a:ext uri="{FF2B5EF4-FFF2-40B4-BE49-F238E27FC236}">
                <a16:creationId xmlns:a16="http://schemas.microsoft.com/office/drawing/2014/main" id="{2F98961D-42FD-4063-9647-3014CE7EB8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5831" y="4996899"/>
            <a:ext cx="2325049" cy="1234336"/>
          </a:xfrm>
          <a:prstGeom prst="rect">
            <a:avLst/>
          </a:prstGeom>
          <a:effectLst>
            <a:reflection blurRad="6350" stA="52000" endA="300" endPos="35000" dir="5400000" sy="-100000" algn="bl" rotWithShape="0"/>
          </a:effectLst>
        </p:spPr>
      </p:pic>
      <p:cxnSp>
        <p:nvCxnSpPr>
          <p:cNvPr id="20" name="Conector recto de flecha 19">
            <a:extLst>
              <a:ext uri="{FF2B5EF4-FFF2-40B4-BE49-F238E27FC236}">
                <a16:creationId xmlns:a16="http://schemas.microsoft.com/office/drawing/2014/main" id="{69DD6ADB-D8BC-4B89-ADE3-339737837C37}"/>
              </a:ext>
            </a:extLst>
          </p:cNvPr>
          <p:cNvCxnSpPr>
            <a:cxnSpLocks/>
          </p:cNvCxnSpPr>
          <p:nvPr/>
        </p:nvCxnSpPr>
        <p:spPr>
          <a:xfrm flipV="1">
            <a:off x="5069840" y="2225040"/>
            <a:ext cx="1625600" cy="141224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onector recto de flecha 24">
            <a:extLst>
              <a:ext uri="{FF2B5EF4-FFF2-40B4-BE49-F238E27FC236}">
                <a16:creationId xmlns:a16="http://schemas.microsoft.com/office/drawing/2014/main" id="{7B090D84-C9BE-41F7-8F35-7850F6D478C1}"/>
              </a:ext>
            </a:extLst>
          </p:cNvPr>
          <p:cNvCxnSpPr>
            <a:cxnSpLocks/>
            <a:stCxn id="5" idx="3"/>
          </p:cNvCxnSpPr>
          <p:nvPr/>
        </p:nvCxnSpPr>
        <p:spPr>
          <a:xfrm>
            <a:off x="5069840" y="3611880"/>
            <a:ext cx="1554480"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ector recto de flecha 27">
            <a:extLst>
              <a:ext uri="{FF2B5EF4-FFF2-40B4-BE49-F238E27FC236}">
                <a16:creationId xmlns:a16="http://schemas.microsoft.com/office/drawing/2014/main" id="{D3648683-D41C-483E-AABF-A5B519393C20}"/>
              </a:ext>
            </a:extLst>
          </p:cNvPr>
          <p:cNvCxnSpPr>
            <a:cxnSpLocks/>
            <a:stCxn id="5" idx="3"/>
          </p:cNvCxnSpPr>
          <p:nvPr/>
        </p:nvCxnSpPr>
        <p:spPr>
          <a:xfrm>
            <a:off x="5069840" y="3611880"/>
            <a:ext cx="1778000" cy="180340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1" name="CuadroTexto 30">
            <a:extLst>
              <a:ext uri="{FF2B5EF4-FFF2-40B4-BE49-F238E27FC236}">
                <a16:creationId xmlns:a16="http://schemas.microsoft.com/office/drawing/2014/main" id="{15D53455-D630-4667-A595-5554A3666F9F}"/>
              </a:ext>
            </a:extLst>
          </p:cNvPr>
          <p:cNvSpPr txBox="1"/>
          <p:nvPr/>
        </p:nvSpPr>
        <p:spPr>
          <a:xfrm>
            <a:off x="9535439" y="663773"/>
            <a:ext cx="1127760"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Coche_1</a:t>
            </a:r>
            <a:endParaRPr lang="es-ES" dirty="0">
              <a:solidFill>
                <a:schemeClr val="bg1"/>
              </a:solidFill>
            </a:endParaRPr>
          </a:p>
        </p:txBody>
      </p:sp>
      <p:sp>
        <p:nvSpPr>
          <p:cNvPr id="32" name="CuadroTexto 31">
            <a:extLst>
              <a:ext uri="{FF2B5EF4-FFF2-40B4-BE49-F238E27FC236}">
                <a16:creationId xmlns:a16="http://schemas.microsoft.com/office/drawing/2014/main" id="{965043A1-57B6-407E-9B4D-AC206C6030F8}"/>
              </a:ext>
            </a:extLst>
          </p:cNvPr>
          <p:cNvSpPr txBox="1"/>
          <p:nvPr/>
        </p:nvSpPr>
        <p:spPr>
          <a:xfrm>
            <a:off x="9535439" y="2779014"/>
            <a:ext cx="1127760"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Coche_2</a:t>
            </a:r>
            <a:endParaRPr lang="es-ES" dirty="0">
              <a:solidFill>
                <a:schemeClr val="bg1"/>
              </a:solidFill>
            </a:endParaRPr>
          </a:p>
        </p:txBody>
      </p:sp>
      <p:sp>
        <p:nvSpPr>
          <p:cNvPr id="33" name="CuadroTexto 32">
            <a:extLst>
              <a:ext uri="{FF2B5EF4-FFF2-40B4-BE49-F238E27FC236}">
                <a16:creationId xmlns:a16="http://schemas.microsoft.com/office/drawing/2014/main" id="{C58B8EEB-3395-458D-A7F3-1EB517F9BE2A}"/>
              </a:ext>
            </a:extLst>
          </p:cNvPr>
          <p:cNvSpPr txBox="1"/>
          <p:nvPr/>
        </p:nvSpPr>
        <p:spPr>
          <a:xfrm>
            <a:off x="9535439" y="4524923"/>
            <a:ext cx="1127760"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Coche_3</a:t>
            </a:r>
            <a:endParaRPr lang="es-ES" dirty="0">
              <a:solidFill>
                <a:schemeClr val="bg1"/>
              </a:solidFill>
            </a:endParaRPr>
          </a:p>
        </p:txBody>
      </p:sp>
      <p:sp>
        <p:nvSpPr>
          <p:cNvPr id="19" name="Rectángulo 18">
            <a:extLst>
              <a:ext uri="{FF2B5EF4-FFF2-40B4-BE49-F238E27FC236}">
                <a16:creationId xmlns:a16="http://schemas.microsoft.com/office/drawing/2014/main" id="{E4F0A906-ED04-4B9F-A83C-BA81175D3A8E}"/>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pic>
        <p:nvPicPr>
          <p:cNvPr id="22" name="Imagen 21">
            <a:extLst>
              <a:ext uri="{FF2B5EF4-FFF2-40B4-BE49-F238E27FC236}">
                <a16:creationId xmlns:a16="http://schemas.microsoft.com/office/drawing/2014/main" id="{8AB81FA0-F356-427A-AAEA-4732B817C7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9628" y="2618412"/>
            <a:ext cx="2224022" cy="1298273"/>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val="76391460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14:presetBounceEnd="25000">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14:bounceEnd="25000">
                                          <p:cBhvr additive="base">
                                            <p:cTn id="17"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18"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14:presetBounceEnd="25000">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14:bounceEnd="25000">
                                          <p:cBhvr additive="base">
                                            <p:cTn id="23" dur="1000" fill="hold"/>
                                            <p:tgtEl>
                                              <p:spTgt spid="12"/>
                                            </p:tgtEl>
                                            <p:attrNameLst>
                                              <p:attrName>ppt_x</p:attrName>
                                            </p:attrNameLst>
                                          </p:cBhvr>
                                          <p:tavLst>
                                            <p:tav tm="0">
                                              <p:val>
                                                <p:strVal val="0-#ppt_w/2"/>
                                              </p:val>
                                            </p:tav>
                                            <p:tav tm="100000">
                                              <p:val>
                                                <p:strVal val="#ppt_x"/>
                                              </p:val>
                                            </p:tav>
                                          </p:tavLst>
                                        </p:anim>
                                        <p:anim calcmode="lin" valueType="num" p14:bounceEnd="25000">
                                          <p:cBhvr additive="base">
                                            <p:cTn id="24"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down)">
                                          <p:cBhvr>
                                            <p:cTn id="29" dur="500"/>
                                            <p:tgtEl>
                                              <p:spTgt spid="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500"/>
                                            <p:tgtEl>
                                              <p:spTgt spid="31"/>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wipe(left)">
                                          <p:cBhvr>
                                            <p:cTn id="42" dur="500"/>
                                            <p:tgtEl>
                                              <p:spTgt spid="2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2"/>
                                            </p:tgtEl>
                                            <p:attrNameLst>
                                              <p:attrName>style.visibility</p:attrName>
                                            </p:attrNameLst>
                                          </p:cBhvr>
                                          <p:to>
                                            <p:strVal val="visible"/>
                                          </p:to>
                                        </p:set>
                                        <p:animEffect transition="in" filter="fade">
                                          <p:cBhvr>
                                            <p:cTn id="45" dur="500"/>
                                            <p:tgtEl>
                                              <p:spTgt spid="32"/>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nodeType="clickEffect">
                                      <p:stCondLst>
                                        <p:cond delay="0"/>
                                      </p:stCondLst>
                                      <p:childTnLst>
                                        <p:set>
                                          <p:cBhvr>
                                            <p:cTn id="49" dur="1" fill="hold">
                                              <p:stCondLst>
                                                <p:cond delay="0"/>
                                              </p:stCondLst>
                                            </p:cTn>
                                            <p:tgtEl>
                                              <p:spTgt spid="28"/>
                                            </p:tgtEl>
                                            <p:attrNameLst>
                                              <p:attrName>style.visibility</p:attrName>
                                            </p:attrNameLst>
                                          </p:cBhvr>
                                          <p:to>
                                            <p:strVal val="visible"/>
                                          </p:to>
                                        </p:set>
                                        <p:animEffect transition="in" filter="wipe(up)">
                                          <p:cBhvr>
                                            <p:cTn id="50" dur="500"/>
                                            <p:tgtEl>
                                              <p:spTgt spid="2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3"/>
                                            </p:tgtEl>
                                            <p:attrNameLst>
                                              <p:attrName>style.visibility</p:attrName>
                                            </p:attrNameLst>
                                          </p:cBhvr>
                                          <p:to>
                                            <p:strVal val="visible"/>
                                          </p:to>
                                        </p:set>
                                        <p:animEffect transition="in" filter="fade">
                                          <p:cBhvr>
                                            <p:cTn id="58" dur="500"/>
                                            <p:tgtEl>
                                              <p:spTgt spid="33"/>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2" grpId="0"/>
          <p:bldP spid="31" grpId="0"/>
          <p:bldP spid="32" grpId="0"/>
          <p:bldP spid="33"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1000" fill="hold"/>
                                            <p:tgtEl>
                                              <p:spTgt spid="11"/>
                                            </p:tgtEl>
                                            <p:attrNameLst>
                                              <p:attrName>ppt_x</p:attrName>
                                            </p:attrNameLst>
                                          </p:cBhvr>
                                          <p:tavLst>
                                            <p:tav tm="0">
                                              <p:val>
                                                <p:strVal val="0-#ppt_w/2"/>
                                              </p:val>
                                            </p:tav>
                                            <p:tav tm="100000">
                                              <p:val>
                                                <p:strVal val="#ppt_x"/>
                                              </p:val>
                                            </p:tav>
                                          </p:tavLst>
                                        </p:anim>
                                        <p:anim calcmode="lin" valueType="num">
                                          <p:cBhvr additive="base">
                                            <p:cTn id="18"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0-#ppt_w/2"/>
                                              </p:val>
                                            </p:tav>
                                            <p:tav tm="100000">
                                              <p:val>
                                                <p:strVal val="#ppt_x"/>
                                              </p:val>
                                            </p:tav>
                                          </p:tavLst>
                                        </p:anim>
                                        <p:anim calcmode="lin" valueType="num">
                                          <p:cBhvr additive="base">
                                            <p:cTn id="24"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down)">
                                          <p:cBhvr>
                                            <p:cTn id="29" dur="500"/>
                                            <p:tgtEl>
                                              <p:spTgt spid="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500"/>
                                            <p:tgtEl>
                                              <p:spTgt spid="31"/>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wipe(left)">
                                          <p:cBhvr>
                                            <p:cTn id="42" dur="500"/>
                                            <p:tgtEl>
                                              <p:spTgt spid="2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2"/>
                                            </p:tgtEl>
                                            <p:attrNameLst>
                                              <p:attrName>style.visibility</p:attrName>
                                            </p:attrNameLst>
                                          </p:cBhvr>
                                          <p:to>
                                            <p:strVal val="visible"/>
                                          </p:to>
                                        </p:set>
                                        <p:animEffect transition="in" filter="fade">
                                          <p:cBhvr>
                                            <p:cTn id="45" dur="500"/>
                                            <p:tgtEl>
                                              <p:spTgt spid="32"/>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nodeType="clickEffect">
                                      <p:stCondLst>
                                        <p:cond delay="0"/>
                                      </p:stCondLst>
                                      <p:childTnLst>
                                        <p:set>
                                          <p:cBhvr>
                                            <p:cTn id="49" dur="1" fill="hold">
                                              <p:stCondLst>
                                                <p:cond delay="0"/>
                                              </p:stCondLst>
                                            </p:cTn>
                                            <p:tgtEl>
                                              <p:spTgt spid="28"/>
                                            </p:tgtEl>
                                            <p:attrNameLst>
                                              <p:attrName>style.visibility</p:attrName>
                                            </p:attrNameLst>
                                          </p:cBhvr>
                                          <p:to>
                                            <p:strVal val="visible"/>
                                          </p:to>
                                        </p:set>
                                        <p:animEffect transition="in" filter="wipe(up)">
                                          <p:cBhvr>
                                            <p:cTn id="50" dur="500"/>
                                            <p:tgtEl>
                                              <p:spTgt spid="2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3"/>
                                            </p:tgtEl>
                                            <p:attrNameLst>
                                              <p:attrName>style.visibility</p:attrName>
                                            </p:attrNameLst>
                                          </p:cBhvr>
                                          <p:to>
                                            <p:strVal val="visible"/>
                                          </p:to>
                                        </p:set>
                                        <p:animEffect transition="in" filter="fade">
                                          <p:cBhvr>
                                            <p:cTn id="58" dur="500"/>
                                            <p:tgtEl>
                                              <p:spTgt spid="33"/>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2" grpId="0"/>
          <p:bldP spid="31" grpId="0"/>
          <p:bldP spid="32" grpId="0"/>
          <p:bldP spid="33"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esquinas redondeadas 4">
            <a:extLst>
              <a:ext uri="{FF2B5EF4-FFF2-40B4-BE49-F238E27FC236}">
                <a16:creationId xmlns:a16="http://schemas.microsoft.com/office/drawing/2014/main" id="{B5A30125-209F-4566-AA28-347AC71705BA}"/>
              </a:ext>
            </a:extLst>
          </p:cNvPr>
          <p:cNvSpPr/>
          <p:nvPr/>
        </p:nvSpPr>
        <p:spPr>
          <a:xfrm>
            <a:off x="406616" y="202108"/>
            <a:ext cx="3159115"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CONSTRUCTORES</a:t>
            </a:r>
            <a:endParaRPr lang="es-ES" sz="2400" kern="0" dirty="0">
              <a:solidFill>
                <a:srgbClr val="FFFFFF"/>
              </a:solidFill>
              <a:latin typeface="Arial"/>
              <a:sym typeface="Arial"/>
            </a:endParaRPr>
          </a:p>
        </p:txBody>
      </p:sp>
      <p:sp>
        <p:nvSpPr>
          <p:cNvPr id="3" name="CuadroTexto 2">
            <a:extLst>
              <a:ext uri="{FF2B5EF4-FFF2-40B4-BE49-F238E27FC236}">
                <a16:creationId xmlns:a16="http://schemas.microsoft.com/office/drawing/2014/main" id="{065A6047-5AD6-4253-81D0-C2E26037C229}"/>
              </a:ext>
            </a:extLst>
          </p:cNvPr>
          <p:cNvSpPr txBox="1"/>
          <p:nvPr/>
        </p:nvSpPr>
        <p:spPr>
          <a:xfrm>
            <a:off x="1694830" y="1482609"/>
            <a:ext cx="9201654"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Método con el que le damos un estado inicial a los objetos de nuestra clase.</a:t>
            </a:r>
            <a:endParaRPr lang="es-ES" dirty="0">
              <a:solidFill>
                <a:schemeClr val="bg1"/>
              </a:solidFill>
            </a:endParaRPr>
          </a:p>
        </p:txBody>
      </p:sp>
      <p:pic>
        <p:nvPicPr>
          <p:cNvPr id="4" name="Imagen 3">
            <a:extLst>
              <a:ext uri="{FF2B5EF4-FFF2-40B4-BE49-F238E27FC236}">
                <a16:creationId xmlns:a16="http://schemas.microsoft.com/office/drawing/2014/main" id="{C39CEA5E-12BF-49D7-9D72-C15B20E00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9379" y="3248574"/>
            <a:ext cx="2585245" cy="16736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Imagen 6">
            <a:extLst>
              <a:ext uri="{FF2B5EF4-FFF2-40B4-BE49-F238E27FC236}">
                <a16:creationId xmlns:a16="http://schemas.microsoft.com/office/drawing/2014/main" id="{5D0AC038-8F02-49AF-9348-5B79348A16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7101" y="4629318"/>
            <a:ext cx="5391462" cy="2021798"/>
          </a:xfrm>
          <a:prstGeom prst="rect">
            <a:avLst/>
          </a:prstGeom>
        </p:spPr>
      </p:pic>
      <p:pic>
        <p:nvPicPr>
          <p:cNvPr id="9" name="Imagen 8">
            <a:extLst>
              <a:ext uri="{FF2B5EF4-FFF2-40B4-BE49-F238E27FC236}">
                <a16:creationId xmlns:a16="http://schemas.microsoft.com/office/drawing/2014/main" id="{05537A53-DEF1-44A5-94D3-A19C66AAF2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28605" y="3282583"/>
            <a:ext cx="2727585" cy="1818390"/>
          </a:xfrm>
          <a:prstGeom prst="rect">
            <a:avLst/>
          </a:prstGeom>
        </p:spPr>
      </p:pic>
      <p:pic>
        <p:nvPicPr>
          <p:cNvPr id="11" name="Imagen 10">
            <a:extLst>
              <a:ext uri="{FF2B5EF4-FFF2-40B4-BE49-F238E27FC236}">
                <a16:creationId xmlns:a16="http://schemas.microsoft.com/office/drawing/2014/main" id="{3CA38245-0570-47C2-9DD8-E746808316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12604" y="1458183"/>
            <a:ext cx="3168565" cy="2376424"/>
          </a:xfrm>
          <a:prstGeom prst="rect">
            <a:avLst/>
          </a:prstGeom>
        </p:spPr>
      </p:pic>
      <p:pic>
        <p:nvPicPr>
          <p:cNvPr id="13" name="Imagen 12">
            <a:extLst>
              <a:ext uri="{FF2B5EF4-FFF2-40B4-BE49-F238E27FC236}">
                <a16:creationId xmlns:a16="http://schemas.microsoft.com/office/drawing/2014/main" id="{B227F54B-8760-4960-ACAF-66375164300D}"/>
              </a:ext>
            </a:extLst>
          </p:cNvPr>
          <p:cNvPicPr>
            <a:picLocks noChangeAspect="1"/>
          </p:cNvPicPr>
          <p:nvPr/>
        </p:nvPicPr>
        <p:blipFill>
          <a:blip r:embed="rId7"/>
          <a:stretch>
            <a:fillRect/>
          </a:stretch>
        </p:blipFill>
        <p:spPr>
          <a:xfrm>
            <a:off x="10201982" y="1851941"/>
            <a:ext cx="1533739" cy="124678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aphicFrame>
        <p:nvGraphicFramePr>
          <p:cNvPr id="14" name="Tabla 9">
            <a:extLst>
              <a:ext uri="{FF2B5EF4-FFF2-40B4-BE49-F238E27FC236}">
                <a16:creationId xmlns:a16="http://schemas.microsoft.com/office/drawing/2014/main" id="{9594A5F6-16C3-4EEA-A199-BF63EE04D5CB}"/>
              </a:ext>
            </a:extLst>
          </p:cNvPr>
          <p:cNvGraphicFramePr>
            <a:graphicFrameLocks noGrp="1"/>
          </p:cNvGraphicFramePr>
          <p:nvPr>
            <p:extLst>
              <p:ext uri="{D42A27DB-BD31-4B8C-83A1-F6EECF244321}">
                <p14:modId xmlns:p14="http://schemas.microsoft.com/office/powerpoint/2010/main" val="2003673666"/>
              </p:ext>
            </p:extLst>
          </p:nvPr>
        </p:nvGraphicFramePr>
        <p:xfrm>
          <a:off x="4489807" y="2232154"/>
          <a:ext cx="1563693" cy="3793892"/>
        </p:xfrm>
        <a:graphic>
          <a:graphicData uri="http://schemas.openxmlformats.org/drawingml/2006/table">
            <a:tbl>
              <a:tblPr firstRow="1" bandRow="1">
                <a:tableStyleId>{5A111915-BE36-4E01-A7E5-04B1672EAD32}</a:tableStyleId>
              </a:tblPr>
              <a:tblGrid>
                <a:gridCol w="1563693">
                  <a:extLst>
                    <a:ext uri="{9D8B030D-6E8A-4147-A177-3AD203B41FA5}">
                      <a16:colId xmlns:a16="http://schemas.microsoft.com/office/drawing/2014/main" val="3259340425"/>
                    </a:ext>
                  </a:extLst>
                </a:gridCol>
              </a:tblGrid>
              <a:tr h="521024">
                <a:tc>
                  <a:txBody>
                    <a:bodyPr/>
                    <a:lstStyle/>
                    <a:p>
                      <a:pPr algn="ctr">
                        <a:lnSpc>
                          <a:spcPct val="150000"/>
                        </a:lnSpc>
                      </a:pPr>
                      <a:r>
                        <a:rPr lang="es-ES" dirty="0">
                          <a:solidFill>
                            <a:schemeClr val="bg1"/>
                          </a:solidFill>
                        </a:rPr>
                        <a:t>Coche</a:t>
                      </a:r>
                    </a:p>
                  </a:txBody>
                  <a:tcPr/>
                </a:tc>
                <a:extLst>
                  <a:ext uri="{0D108BD9-81ED-4DB2-BD59-A6C34878D82A}">
                    <a16:rowId xmlns:a16="http://schemas.microsoft.com/office/drawing/2014/main" val="3007908633"/>
                  </a:ext>
                </a:extLst>
              </a:tr>
              <a:tr h="2021213">
                <a:tc>
                  <a:txBody>
                    <a:bodyPr/>
                    <a:lstStyle/>
                    <a:p>
                      <a:pPr algn="l"/>
                      <a:r>
                        <a:rPr lang="es-ES" dirty="0"/>
                        <a:t>Marca</a:t>
                      </a:r>
                    </a:p>
                    <a:p>
                      <a:pPr algn="l"/>
                      <a:r>
                        <a:rPr lang="es-ES" dirty="0"/>
                        <a:t>Modelo</a:t>
                      </a:r>
                    </a:p>
                    <a:p>
                      <a:pPr algn="l"/>
                      <a:r>
                        <a:rPr lang="es-ES" dirty="0"/>
                        <a:t>Ancho = 120</a:t>
                      </a:r>
                    </a:p>
                    <a:p>
                      <a:pPr algn="l"/>
                      <a:r>
                        <a:rPr lang="es-ES" dirty="0"/>
                        <a:t>Largo = 380</a:t>
                      </a:r>
                    </a:p>
                    <a:p>
                      <a:pPr algn="l"/>
                      <a:r>
                        <a:rPr lang="es-ES" dirty="0"/>
                        <a:t>Peso</a:t>
                      </a:r>
                    </a:p>
                    <a:p>
                      <a:pPr algn="l"/>
                      <a:r>
                        <a:rPr lang="es-ES" dirty="0"/>
                        <a:t>Color</a:t>
                      </a:r>
                    </a:p>
                    <a:p>
                      <a:pPr algn="l"/>
                      <a:r>
                        <a:rPr lang="es-ES" dirty="0"/>
                        <a:t>Park_assistan</a:t>
                      </a:r>
                    </a:p>
                  </a:txBody>
                  <a:tcPr>
                    <a:solidFill>
                      <a:schemeClr val="accent5">
                        <a:lumMod val="20000"/>
                        <a:lumOff val="80000"/>
                      </a:schemeClr>
                    </a:solidFill>
                  </a:tcPr>
                </a:tc>
                <a:extLst>
                  <a:ext uri="{0D108BD9-81ED-4DB2-BD59-A6C34878D82A}">
                    <a16:rowId xmlns:a16="http://schemas.microsoft.com/office/drawing/2014/main" val="3080802407"/>
                  </a:ext>
                </a:extLst>
              </a:tr>
              <a:tr h="1251655">
                <a:tc>
                  <a:txBody>
                    <a:bodyPr/>
                    <a:lstStyle/>
                    <a:p>
                      <a:r>
                        <a:rPr lang="es-ES" dirty="0"/>
                        <a:t>  arrancar</a:t>
                      </a:r>
                    </a:p>
                    <a:p>
                      <a:r>
                        <a:rPr lang="es-ES" dirty="0"/>
                        <a:t>  acelerar</a:t>
                      </a:r>
                    </a:p>
                    <a:p>
                      <a:r>
                        <a:rPr lang="es-ES" dirty="0"/>
                        <a:t>  frenar</a:t>
                      </a:r>
                    </a:p>
                  </a:txBody>
                  <a:tcPr>
                    <a:solidFill>
                      <a:schemeClr val="accent5">
                        <a:lumMod val="20000"/>
                        <a:lumOff val="80000"/>
                      </a:schemeClr>
                    </a:solidFill>
                  </a:tcPr>
                </a:tc>
                <a:extLst>
                  <a:ext uri="{0D108BD9-81ED-4DB2-BD59-A6C34878D82A}">
                    <a16:rowId xmlns:a16="http://schemas.microsoft.com/office/drawing/2014/main" val="2260792620"/>
                  </a:ext>
                </a:extLst>
              </a:tr>
            </a:tbl>
          </a:graphicData>
        </a:graphic>
      </p:graphicFrame>
      <p:sp>
        <p:nvSpPr>
          <p:cNvPr id="15" name="Flecha: a la derecha 14">
            <a:extLst>
              <a:ext uri="{FF2B5EF4-FFF2-40B4-BE49-F238E27FC236}">
                <a16:creationId xmlns:a16="http://schemas.microsoft.com/office/drawing/2014/main" id="{55B8C3C8-3453-43F2-9193-574F68D7BB94}"/>
              </a:ext>
            </a:extLst>
          </p:cNvPr>
          <p:cNvSpPr/>
          <p:nvPr/>
        </p:nvSpPr>
        <p:spPr>
          <a:xfrm>
            <a:off x="3565732" y="3894880"/>
            <a:ext cx="688965" cy="312656"/>
          </a:xfrm>
          <a:prstGeom prst="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cxnSp>
        <p:nvCxnSpPr>
          <p:cNvPr id="16" name="Conector recto de flecha 15">
            <a:extLst>
              <a:ext uri="{FF2B5EF4-FFF2-40B4-BE49-F238E27FC236}">
                <a16:creationId xmlns:a16="http://schemas.microsoft.com/office/drawing/2014/main" id="{FBC75FB4-36F1-43AC-B880-D2FE7DA6B58A}"/>
              </a:ext>
            </a:extLst>
          </p:cNvPr>
          <p:cNvCxnSpPr>
            <a:cxnSpLocks/>
            <a:stCxn id="14" idx="3"/>
          </p:cNvCxnSpPr>
          <p:nvPr/>
        </p:nvCxnSpPr>
        <p:spPr>
          <a:xfrm flipV="1">
            <a:off x="6053500" y="2893102"/>
            <a:ext cx="1126789" cy="123599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ector recto de flecha 16">
            <a:extLst>
              <a:ext uri="{FF2B5EF4-FFF2-40B4-BE49-F238E27FC236}">
                <a16:creationId xmlns:a16="http://schemas.microsoft.com/office/drawing/2014/main" id="{7EB157B0-692A-48A8-AC87-2B694C189619}"/>
              </a:ext>
            </a:extLst>
          </p:cNvPr>
          <p:cNvCxnSpPr>
            <a:cxnSpLocks/>
            <a:stCxn id="14" idx="3"/>
          </p:cNvCxnSpPr>
          <p:nvPr/>
        </p:nvCxnSpPr>
        <p:spPr>
          <a:xfrm>
            <a:off x="6053500" y="4129100"/>
            <a:ext cx="1126789"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ector recto de flecha 17">
            <a:extLst>
              <a:ext uri="{FF2B5EF4-FFF2-40B4-BE49-F238E27FC236}">
                <a16:creationId xmlns:a16="http://schemas.microsoft.com/office/drawing/2014/main" id="{EE6D2785-2D80-48A4-9306-45BFDC12AA29}"/>
              </a:ext>
            </a:extLst>
          </p:cNvPr>
          <p:cNvCxnSpPr>
            <a:cxnSpLocks/>
            <a:stCxn id="14" idx="3"/>
          </p:cNvCxnSpPr>
          <p:nvPr/>
        </p:nvCxnSpPr>
        <p:spPr>
          <a:xfrm>
            <a:off x="6053500" y="4129100"/>
            <a:ext cx="1275105" cy="173205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pic>
        <p:nvPicPr>
          <p:cNvPr id="26" name="Imagen 25">
            <a:extLst>
              <a:ext uri="{FF2B5EF4-FFF2-40B4-BE49-F238E27FC236}">
                <a16:creationId xmlns:a16="http://schemas.microsoft.com/office/drawing/2014/main" id="{1CC80277-F8FB-459F-BD7C-259477C2014A}"/>
              </a:ext>
            </a:extLst>
          </p:cNvPr>
          <p:cNvPicPr>
            <a:picLocks noChangeAspect="1"/>
          </p:cNvPicPr>
          <p:nvPr/>
        </p:nvPicPr>
        <p:blipFill>
          <a:blip r:embed="rId8"/>
          <a:stretch>
            <a:fillRect/>
          </a:stretch>
        </p:blipFill>
        <p:spPr>
          <a:xfrm>
            <a:off x="10229485" y="3421591"/>
            <a:ext cx="1533739" cy="120031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8" name="Imagen 27">
            <a:extLst>
              <a:ext uri="{FF2B5EF4-FFF2-40B4-BE49-F238E27FC236}">
                <a16:creationId xmlns:a16="http://schemas.microsoft.com/office/drawing/2014/main" id="{6565B5F7-7FB0-4E55-BD5C-227B743A9835}"/>
              </a:ext>
            </a:extLst>
          </p:cNvPr>
          <p:cNvPicPr>
            <a:picLocks noChangeAspect="1"/>
          </p:cNvPicPr>
          <p:nvPr/>
        </p:nvPicPr>
        <p:blipFill>
          <a:blip r:embed="rId9"/>
          <a:stretch>
            <a:fillRect/>
          </a:stretch>
        </p:blipFill>
        <p:spPr>
          <a:xfrm>
            <a:off x="10229484" y="5100973"/>
            <a:ext cx="1533740" cy="12594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1" name="Rectángulo 20">
            <a:extLst>
              <a:ext uri="{FF2B5EF4-FFF2-40B4-BE49-F238E27FC236}">
                <a16:creationId xmlns:a16="http://schemas.microsoft.com/office/drawing/2014/main" id="{08ACF5E3-D885-4CF4-B068-5E99F5B89116}"/>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140816889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14:bounceEnd="25000">
                                          <p:cBhvr additive="base">
                                            <p:cTn id="12" dur="1000" fill="hold"/>
                                            <p:tgtEl>
                                              <p:spTgt spid="3"/>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down)">
                                          <p:cBhvr>
                                            <p:cTn id="33" dur="500"/>
                                            <p:tgtEl>
                                              <p:spTgt spid="1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500"/>
                                            <p:tgtEl>
                                              <p:spTgt spid="11"/>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500"/>
                                            <p:tgtEl>
                                              <p:spTgt spid="13"/>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wipe(left)">
                                          <p:cBhvr>
                                            <p:cTn id="48" dur="500"/>
                                            <p:tgtEl>
                                              <p:spTgt spid="17"/>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500"/>
                                            <p:tgtEl>
                                              <p:spTgt spid="26"/>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1" fill="hold" nodeType="click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wipe(up)">
                                          <p:cBhvr>
                                            <p:cTn id="63" dur="500"/>
                                            <p:tgtEl>
                                              <p:spTgt spid="18"/>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7"/>
                                            </p:tgtEl>
                                            <p:attrNameLst>
                                              <p:attrName>style.visibility</p:attrName>
                                            </p:attrNameLst>
                                          </p:cBhvr>
                                          <p:to>
                                            <p:strVal val="visible"/>
                                          </p:to>
                                        </p:set>
                                        <p:animEffect transition="in" filter="fade">
                                          <p:cBhvr>
                                            <p:cTn id="68" dur="500"/>
                                            <p:tgtEl>
                                              <p:spTgt spid="7"/>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28"/>
                                            </p:tgtEl>
                                            <p:attrNameLst>
                                              <p:attrName>style.visibility</p:attrName>
                                            </p:attrNameLst>
                                          </p:cBhvr>
                                          <p:to>
                                            <p:strVal val="visible"/>
                                          </p:to>
                                        </p:set>
                                        <p:animEffect transition="in" filter="fade">
                                          <p:cBhvr>
                                            <p:cTn id="7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P spid="15"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0-#ppt_w/2"/>
                                              </p:val>
                                            </p:tav>
                                            <p:tav tm="100000">
                                              <p:val>
                                                <p:strVal val="#ppt_x"/>
                                              </p:val>
                                            </p:tav>
                                          </p:tavLst>
                                        </p:anim>
                                        <p:anim calcmode="lin" valueType="num">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down)">
                                          <p:cBhvr>
                                            <p:cTn id="33" dur="500"/>
                                            <p:tgtEl>
                                              <p:spTgt spid="1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500"/>
                                            <p:tgtEl>
                                              <p:spTgt spid="11"/>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500"/>
                                            <p:tgtEl>
                                              <p:spTgt spid="13"/>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wipe(left)">
                                          <p:cBhvr>
                                            <p:cTn id="48" dur="500"/>
                                            <p:tgtEl>
                                              <p:spTgt spid="17"/>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500"/>
                                            <p:tgtEl>
                                              <p:spTgt spid="26"/>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1" fill="hold" nodeType="click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wipe(up)">
                                          <p:cBhvr>
                                            <p:cTn id="63" dur="500"/>
                                            <p:tgtEl>
                                              <p:spTgt spid="18"/>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7"/>
                                            </p:tgtEl>
                                            <p:attrNameLst>
                                              <p:attrName>style.visibility</p:attrName>
                                            </p:attrNameLst>
                                          </p:cBhvr>
                                          <p:to>
                                            <p:strVal val="visible"/>
                                          </p:to>
                                        </p:set>
                                        <p:animEffect transition="in" filter="fade">
                                          <p:cBhvr>
                                            <p:cTn id="68" dur="500"/>
                                            <p:tgtEl>
                                              <p:spTgt spid="7"/>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28"/>
                                            </p:tgtEl>
                                            <p:attrNameLst>
                                              <p:attrName>style.visibility</p:attrName>
                                            </p:attrNameLst>
                                          </p:cBhvr>
                                          <p:to>
                                            <p:strVal val="visible"/>
                                          </p:to>
                                        </p:set>
                                        <p:animEffect transition="in" filter="fade">
                                          <p:cBhvr>
                                            <p:cTn id="7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P spid="15" grpId="0" animBg="1"/>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graphicFrame>
        <p:nvGraphicFramePr>
          <p:cNvPr id="2" name="Diagrama 1">
            <a:extLst>
              <a:ext uri="{FF2B5EF4-FFF2-40B4-BE49-F238E27FC236}">
                <a16:creationId xmlns:a16="http://schemas.microsoft.com/office/drawing/2014/main" id="{8B2E5F52-A0CB-4B3F-B137-59BDA7C417C7}"/>
              </a:ext>
            </a:extLst>
          </p:cNvPr>
          <p:cNvGraphicFramePr/>
          <p:nvPr/>
        </p:nvGraphicFramePr>
        <p:xfrm>
          <a:off x="1081494" y="-295900"/>
          <a:ext cx="10029012" cy="67408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ángulo 2">
            <a:extLst>
              <a:ext uri="{FF2B5EF4-FFF2-40B4-BE49-F238E27FC236}">
                <a16:creationId xmlns:a16="http://schemas.microsoft.com/office/drawing/2014/main" id="{0BC38350-45C5-41D5-BF54-EAC6DC879FBD}"/>
              </a:ext>
            </a:extLst>
          </p:cNvPr>
          <p:cNvSpPr/>
          <p:nvPr/>
        </p:nvSpPr>
        <p:spPr>
          <a:xfrm>
            <a:off x="1" y="6365363"/>
            <a:ext cx="12191999" cy="492637"/>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 name="Rectángulo: esquinas redondeadas 4">
            <a:extLst>
              <a:ext uri="{FF2B5EF4-FFF2-40B4-BE49-F238E27FC236}">
                <a16:creationId xmlns:a16="http://schemas.microsoft.com/office/drawing/2014/main" id="{322233F9-5DD1-48F0-8462-56C79243A27C}"/>
              </a:ext>
            </a:extLst>
          </p:cNvPr>
          <p:cNvSpPr/>
          <p:nvPr/>
        </p:nvSpPr>
        <p:spPr>
          <a:xfrm>
            <a:off x="538696" y="303718"/>
            <a:ext cx="3267879"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MODULARIZACIÓN</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3242707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38696" y="303718"/>
            <a:ext cx="3267879"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CONSTRUCTOR</a:t>
            </a:r>
            <a:endParaRPr lang="es-ES" sz="2400" kern="0" dirty="0">
              <a:solidFill>
                <a:srgbClr val="FFFFFF"/>
              </a:solidFill>
              <a:latin typeface="Arial"/>
              <a:sym typeface="Arial"/>
            </a:endParaRPr>
          </a:p>
        </p:txBody>
      </p:sp>
      <p:sp>
        <p:nvSpPr>
          <p:cNvPr id="3" name="CuadroTexto 2">
            <a:extLst>
              <a:ext uri="{FF2B5EF4-FFF2-40B4-BE49-F238E27FC236}">
                <a16:creationId xmlns:a16="http://schemas.microsoft.com/office/drawing/2014/main" id="{22F87519-119B-4ED9-A8B5-C572E713C470}"/>
              </a:ext>
            </a:extLst>
          </p:cNvPr>
          <p:cNvSpPr txBox="1"/>
          <p:nvPr/>
        </p:nvSpPr>
        <p:spPr>
          <a:xfrm>
            <a:off x="1914683" y="1999857"/>
            <a:ext cx="8472490" cy="373500"/>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Times New Roman" panose="02020603050405020304" pitchFamily="18" charset="0"/>
                <a:cs typeface="Times New Roman" panose="02020603050405020304" pitchFamily="18" charset="0"/>
              </a:rPr>
              <a:t>Método con el que le damos un estado inicial a nuestras instancias de clase.</a:t>
            </a:r>
            <a:endParaRPr lang="es-ES" sz="1800" dirty="0">
              <a:solidFill>
                <a:schemeClr val="bg1"/>
              </a:solidFill>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7655355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14:bounceEnd="25000">
                                          <p:cBhvr additive="base">
                                            <p:cTn id="12" dur="1000" fill="hold"/>
                                            <p:tgtEl>
                                              <p:spTgt spid="3"/>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0-#ppt_w/2"/>
                                              </p:val>
                                            </p:tav>
                                            <p:tav tm="100000">
                                              <p:val>
                                                <p:strVal val="#ppt_x"/>
                                              </p:val>
                                            </p:tav>
                                          </p:tavLst>
                                        </p:anim>
                                        <p:anim calcmode="lin" valueType="num">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38696" y="303718"/>
            <a:ext cx="3267879"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MODULARIZACIÓN</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31450897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1000" fill="hold"/>
                                            <p:tgtEl>
                                              <p:spTgt spid="9"/>
                                            </p:tgtEl>
                                            <p:attrNameLst>
                                              <p:attrName>ppt_x</p:attrName>
                                            </p:attrNameLst>
                                          </p:cBhvr>
                                          <p:tavLst>
                                            <p:tav tm="0">
                                              <p:val>
                                                <p:strVal val="0-#ppt_w/2"/>
                                              </p:val>
                                            </p:tav>
                                            <p:tav tm="100000">
                                              <p:val>
                                                <p:strVal val="#ppt_x"/>
                                              </p:val>
                                            </p:tav>
                                          </p:tavLst>
                                        </p:anim>
                                        <p:anim calcmode="lin" valueType="num">
                                          <p:cBhvr additive="base">
                                            <p:cTn id="24"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p:bldP spid="9" grpId="0"/>
          <p:bldP spid="11" grpId="0"/>
          <p:bldP spid="12"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graphicFrame>
        <p:nvGraphicFramePr>
          <p:cNvPr id="2" name="Diagrama 1">
            <a:extLst>
              <a:ext uri="{FF2B5EF4-FFF2-40B4-BE49-F238E27FC236}">
                <a16:creationId xmlns:a16="http://schemas.microsoft.com/office/drawing/2014/main" id="{8B2E5F52-A0CB-4B3F-B137-59BDA7C417C7}"/>
              </a:ext>
            </a:extLst>
          </p:cNvPr>
          <p:cNvGraphicFramePr/>
          <p:nvPr>
            <p:extLst>
              <p:ext uri="{D42A27DB-BD31-4B8C-83A1-F6EECF244321}">
                <p14:modId xmlns:p14="http://schemas.microsoft.com/office/powerpoint/2010/main" val="4241727933"/>
              </p:ext>
            </p:extLst>
          </p:nvPr>
        </p:nvGraphicFramePr>
        <p:xfrm>
          <a:off x="1081494" y="-295900"/>
          <a:ext cx="10029012" cy="67408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ángulo 2">
            <a:extLst>
              <a:ext uri="{FF2B5EF4-FFF2-40B4-BE49-F238E27FC236}">
                <a16:creationId xmlns:a16="http://schemas.microsoft.com/office/drawing/2014/main" id="{0BC38350-45C5-41D5-BF54-EAC6DC879FBD}"/>
              </a:ext>
            </a:extLst>
          </p:cNvPr>
          <p:cNvSpPr/>
          <p:nvPr/>
        </p:nvSpPr>
        <p:spPr>
          <a:xfrm>
            <a:off x="1" y="6365363"/>
            <a:ext cx="12191999" cy="492637"/>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 name="Rectángulo: esquinas redondeadas 4">
            <a:extLst>
              <a:ext uri="{FF2B5EF4-FFF2-40B4-BE49-F238E27FC236}">
                <a16:creationId xmlns:a16="http://schemas.microsoft.com/office/drawing/2014/main" id="{322233F9-5DD1-48F0-8462-56C79243A27C}"/>
              </a:ext>
            </a:extLst>
          </p:cNvPr>
          <p:cNvSpPr/>
          <p:nvPr/>
        </p:nvSpPr>
        <p:spPr>
          <a:xfrm>
            <a:off x="538696" y="303718"/>
            <a:ext cx="3267879"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MODULARIZACIÓN</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2214442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79337" y="299663"/>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MÉTODOS</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D02E178E-5DA0-4842-930B-96CD1224BC7D}"/>
              </a:ext>
            </a:extLst>
          </p:cNvPr>
          <p:cNvSpPr txBox="1"/>
          <p:nvPr/>
        </p:nvSpPr>
        <p:spPr>
          <a:xfrm>
            <a:off x="2063658" y="2277259"/>
            <a:ext cx="5983062" cy="373500"/>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Times New Roman" panose="02020603050405020304" pitchFamily="18" charset="0"/>
                <a:cs typeface="Times New Roman" panose="02020603050405020304" pitchFamily="18" charset="0"/>
              </a:rPr>
              <a:t>Un método es una función almacenada como una propiedad.</a:t>
            </a:r>
            <a:endParaRPr lang="es-ES" sz="1800" dirty="0">
              <a:solidFill>
                <a:schemeClr val="bg1"/>
              </a:solidFill>
              <a:effectLst/>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9EFEBA73-A34B-4281-B59A-7B1247FFB007}"/>
              </a:ext>
            </a:extLst>
          </p:cNvPr>
          <p:cNvSpPr txBox="1"/>
          <p:nvPr/>
        </p:nvSpPr>
        <p:spPr>
          <a:xfrm>
            <a:off x="2063658" y="2845792"/>
            <a:ext cx="5505542" cy="373500"/>
          </a:xfrm>
          <a:prstGeom prst="rect">
            <a:avLst/>
          </a:prstGeom>
          <a:noFill/>
        </p:spPr>
        <p:txBody>
          <a:bodyPr wrap="square">
            <a:spAutoFit/>
          </a:body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Para llamar a los métodos: </a:t>
            </a:r>
            <a:r>
              <a:rPr lang="es-ES" sz="1800" i="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nombreDelObjeto.metodo();</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CuadroTexto 10">
            <a:extLst>
              <a:ext uri="{FF2B5EF4-FFF2-40B4-BE49-F238E27FC236}">
                <a16:creationId xmlns:a16="http://schemas.microsoft.com/office/drawing/2014/main" id="{8A7641D2-52CA-4BFF-82F9-0A6389E49026}"/>
              </a:ext>
            </a:extLst>
          </p:cNvPr>
          <p:cNvSpPr txBox="1"/>
          <p:nvPr/>
        </p:nvSpPr>
        <p:spPr>
          <a:xfrm>
            <a:off x="2702560" y="3601051"/>
            <a:ext cx="1960880" cy="369332"/>
          </a:xfrm>
          <a:prstGeom prst="rect">
            <a:avLst/>
          </a:prstGeom>
          <a:noFill/>
        </p:spPr>
        <p:txBody>
          <a:bodyPr wrap="square">
            <a:spAutoFit/>
          </a:bodyPr>
          <a:lstStyle/>
          <a:p>
            <a:r>
              <a:rPr lang="en-US" dirty="0">
                <a:solidFill>
                  <a:srgbClr val="00B0F0"/>
                </a:solidFill>
                <a:latin typeface="Calibri" panose="020F0502020204030204" pitchFamily="34" charset="0"/>
                <a:ea typeface="Calibri" panose="020F0502020204030204" pitchFamily="34" charset="0"/>
                <a:cs typeface="Times New Roman" panose="02020603050405020304" pitchFamily="18" charset="0"/>
              </a:rPr>
              <a:t>Windows</a:t>
            </a:r>
            <a:r>
              <a:rPr lang="en-US"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.alert();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9A97C6B7-9552-40BF-A657-A219EFC1397D}"/>
              </a:ext>
            </a:extLst>
          </p:cNvPr>
          <p:cNvSpPr txBox="1"/>
          <p:nvPr/>
        </p:nvSpPr>
        <p:spPr>
          <a:xfrm>
            <a:off x="2702560" y="4070572"/>
            <a:ext cx="2042160" cy="369332"/>
          </a:xfrm>
          <a:prstGeom prst="rect">
            <a:avLst/>
          </a:prstGeom>
          <a:noFill/>
        </p:spPr>
        <p:txBody>
          <a:bodyPr wrap="square">
            <a:spAutoFit/>
          </a:bodyPr>
          <a:lstStyle/>
          <a:p>
            <a:r>
              <a:rPr lang="en-US" dirty="0">
                <a:solidFill>
                  <a:srgbClr val="00B0F0"/>
                </a:solidFill>
                <a:latin typeface="Calibri" panose="020F0502020204030204" pitchFamily="34" charset="0"/>
                <a:ea typeface="Calibri" panose="020F0502020204030204" pitchFamily="34" charset="0"/>
                <a:cs typeface="Times New Roman" panose="02020603050405020304" pitchFamily="18" charset="0"/>
              </a:rPr>
              <a:t>Document</a:t>
            </a:r>
            <a:r>
              <a:rPr lang="en-US"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.write();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CuadroTexto 7">
            <a:extLst>
              <a:ext uri="{FF2B5EF4-FFF2-40B4-BE49-F238E27FC236}">
                <a16:creationId xmlns:a16="http://schemas.microsoft.com/office/drawing/2014/main" id="{8E7A6151-3D45-41A4-A7D7-0121D1C46428}"/>
              </a:ext>
            </a:extLst>
          </p:cNvPr>
          <p:cNvSpPr txBox="1"/>
          <p:nvPr/>
        </p:nvSpPr>
        <p:spPr>
          <a:xfrm>
            <a:off x="2702560" y="4542027"/>
            <a:ext cx="1635760" cy="369332"/>
          </a:xfrm>
          <a:prstGeom prst="rect">
            <a:avLst/>
          </a:prstGeom>
          <a:noFill/>
        </p:spPr>
        <p:txBody>
          <a:bodyPr wrap="square">
            <a:spAutoFit/>
          </a:bodyPr>
          <a:lstStyle/>
          <a:p>
            <a:r>
              <a:rPr lang="en-US" dirty="0">
                <a:solidFill>
                  <a:srgbClr val="00B0F0"/>
                </a:solidFill>
                <a:latin typeface="Calibri" panose="020F0502020204030204" pitchFamily="34" charset="0"/>
                <a:ea typeface="Calibri" panose="020F0502020204030204" pitchFamily="34" charset="0"/>
                <a:cs typeface="Times New Roman" panose="02020603050405020304" pitchFamily="18" charset="0"/>
              </a:rPr>
              <a:t>Console</a:t>
            </a:r>
            <a:r>
              <a:rPr lang="en-US"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.log();</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CuadroTexto 9">
            <a:extLst>
              <a:ext uri="{FF2B5EF4-FFF2-40B4-BE49-F238E27FC236}">
                <a16:creationId xmlns:a16="http://schemas.microsoft.com/office/drawing/2014/main" id="{775212D5-4B88-484F-8FCA-E056AD604C0B}"/>
              </a:ext>
            </a:extLst>
          </p:cNvPr>
          <p:cNvSpPr txBox="1"/>
          <p:nvPr/>
        </p:nvSpPr>
        <p:spPr>
          <a:xfrm>
            <a:off x="2702560" y="5013482"/>
            <a:ext cx="1635760" cy="375552"/>
          </a:xfrm>
          <a:prstGeom prst="rect">
            <a:avLst/>
          </a:prstGeom>
          <a:noFill/>
        </p:spPr>
        <p:txBody>
          <a:bodyPr wrap="square">
            <a:spAutoFit/>
          </a:bodyPr>
          <a:lstStyle/>
          <a:p>
            <a:r>
              <a:rPr lang="en-US" dirty="0">
                <a:solidFill>
                  <a:srgbClr val="00B0F0"/>
                </a:solidFill>
                <a:latin typeface="Calibri" panose="020F0502020204030204" pitchFamily="34" charset="0"/>
                <a:ea typeface="Calibri" panose="020F0502020204030204" pitchFamily="34" charset="0"/>
                <a:cs typeface="Times New Roman" panose="02020603050405020304" pitchFamily="18" charset="0"/>
              </a:rPr>
              <a:t>Seat</a:t>
            </a:r>
            <a:r>
              <a:rPr lang="en-US"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.acelera();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688153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14:bounceEnd="25000">
                                          <p:cBhvr additive="base">
                                            <p:cTn id="18"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9" grpId="0"/>
          <p:bldP spid="11" grpId="0"/>
          <p:bldP spid="7" grpId="0"/>
          <p:bldP spid="8"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1000" fill="hold"/>
                                            <p:tgtEl>
                                              <p:spTgt spid="9"/>
                                            </p:tgtEl>
                                            <p:attrNameLst>
                                              <p:attrName>ppt_x</p:attrName>
                                            </p:attrNameLst>
                                          </p:cBhvr>
                                          <p:tavLst>
                                            <p:tav tm="0">
                                              <p:val>
                                                <p:strVal val="0-#ppt_w/2"/>
                                              </p:val>
                                            </p:tav>
                                            <p:tav tm="100000">
                                              <p:val>
                                                <p:strVal val="#ppt_x"/>
                                              </p:val>
                                            </p:tav>
                                          </p:tavLst>
                                        </p:anim>
                                        <p:anim calcmode="lin" valueType="num">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9" grpId="0"/>
          <p:bldP spid="11" grpId="0"/>
          <p:bldP spid="7" grpId="0"/>
          <p:bldP spid="8" grpId="0"/>
          <p:bldP spid="10"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79337" y="299663"/>
            <a:ext cx="282789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CREACIÓN DE CLASES</a:t>
            </a:r>
            <a:endParaRPr lang="es-ES" sz="2400" kern="0" dirty="0">
              <a:solidFill>
                <a:srgbClr val="FFFFFF"/>
              </a:solidFill>
              <a:latin typeface="Arial"/>
              <a:sym typeface="Arial"/>
            </a:endParaRPr>
          </a:p>
        </p:txBody>
      </p:sp>
      <p:sp>
        <p:nvSpPr>
          <p:cNvPr id="14" name="CuadroTexto 13">
            <a:extLst>
              <a:ext uri="{FF2B5EF4-FFF2-40B4-BE49-F238E27FC236}">
                <a16:creationId xmlns:a16="http://schemas.microsoft.com/office/drawing/2014/main" id="{3FBFA070-FC71-4108-BE38-C8F8227568F6}"/>
              </a:ext>
            </a:extLst>
          </p:cNvPr>
          <p:cNvSpPr txBox="1"/>
          <p:nvPr/>
        </p:nvSpPr>
        <p:spPr>
          <a:xfrm>
            <a:off x="1828800" y="2649809"/>
            <a:ext cx="6096000" cy="1754326"/>
          </a:xfrm>
          <a:prstGeom prst="rect">
            <a:avLst/>
          </a:prstGeom>
          <a:noFill/>
        </p:spPr>
        <p:txBody>
          <a:bodyPr wrap="square">
            <a:spAutoFit/>
          </a:bodyPr>
          <a:lstStyle/>
          <a:p>
            <a:r>
              <a:rPr lang="es-ES" b="0" dirty="0">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Rectangulo</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alto</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ancho</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alto</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alto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ancho</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ancho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662799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79337" y="299663"/>
            <a:ext cx="282789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CREACIÓN DE OBJETOS</a:t>
            </a:r>
            <a:endParaRPr lang="es-ES" sz="2400" kern="0" dirty="0">
              <a:solidFill>
                <a:srgbClr val="FFFFFF"/>
              </a:solidFill>
              <a:latin typeface="Arial"/>
              <a:sym typeface="Arial"/>
            </a:endParaRPr>
          </a:p>
        </p:txBody>
      </p:sp>
      <p:sp>
        <p:nvSpPr>
          <p:cNvPr id="12" name="CuadroTexto 11">
            <a:extLst>
              <a:ext uri="{FF2B5EF4-FFF2-40B4-BE49-F238E27FC236}">
                <a16:creationId xmlns:a16="http://schemas.microsoft.com/office/drawing/2014/main" id="{64B806B3-C19A-4D83-88CB-65F74005F55B}"/>
              </a:ext>
            </a:extLst>
          </p:cNvPr>
          <p:cNvSpPr txBox="1"/>
          <p:nvPr/>
        </p:nvSpPr>
        <p:spPr>
          <a:xfrm>
            <a:off x="719654" y="1821160"/>
            <a:ext cx="10752692" cy="4247317"/>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persona</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'Bob'</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'Smith'</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edad</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32</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genero</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'masculino'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intereses</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'música'</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'esquí'</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bio</a:t>
            </a: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alert</a:t>
            </a:r>
            <a:r>
              <a:rPr lang="es-ES" b="0" dirty="0">
                <a:solidFill>
                  <a:srgbClr val="D4D4D4"/>
                </a:solidFill>
                <a:effectLst/>
                <a:latin typeface="Consolas" panose="020B0609020204030204" pitchFamily="49" charset="0"/>
              </a:rPr>
              <a:t>(</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0</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1</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 tiene</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edad</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 años. Le gusta</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intereses</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0</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 y</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intereses</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1</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saludo</a:t>
            </a: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alert</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'Hola, Soy</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0</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060579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79337" y="299663"/>
            <a:ext cx="282789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CONSTRUCTORES</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D02E178E-5DA0-4842-930B-96CD1224BC7D}"/>
              </a:ext>
            </a:extLst>
          </p:cNvPr>
          <p:cNvSpPr txBox="1"/>
          <p:nvPr/>
        </p:nvSpPr>
        <p:spPr>
          <a:xfrm>
            <a:off x="607187" y="4131442"/>
            <a:ext cx="4173856" cy="1250279"/>
          </a:xfrm>
          <a:prstGeom prst="rect">
            <a:avLst/>
          </a:prstGeom>
          <a:noFill/>
        </p:spPr>
        <p:txBody>
          <a:bodyPr wrap="square">
            <a:spAutoFit/>
          </a:bodyPr>
          <a:lstStyle/>
          <a:p>
            <a:pPr>
              <a:lnSpc>
                <a:spcPct val="106000"/>
              </a:lnSpc>
              <a:spcAft>
                <a:spcPts val="800"/>
              </a:spcAft>
            </a:pPr>
            <a:r>
              <a:rPr lang="es-ES" sz="2400" dirty="0">
                <a:solidFill>
                  <a:schemeClr val="bg1"/>
                </a:solidFill>
                <a:effectLst/>
                <a:ea typeface="Times New Roman" panose="02020603050405020304" pitchFamily="18" charset="0"/>
                <a:cs typeface="Times New Roman" panose="02020603050405020304" pitchFamily="18" charset="0"/>
              </a:rPr>
              <a:t>Con los constructores le damos un estado inicial a nuestro objeto</a:t>
            </a:r>
            <a:endParaRPr lang="es-ES" sz="2400" dirty="0">
              <a:solidFill>
                <a:schemeClr val="bg1"/>
              </a:solidFill>
              <a:effectLst/>
              <a:ea typeface="Calibri" panose="020F0502020204030204" pitchFamily="34" charset="0"/>
              <a:cs typeface="Times New Roman" panose="02020603050405020304" pitchFamily="18" charset="0"/>
            </a:endParaRPr>
          </a:p>
        </p:txBody>
      </p:sp>
      <p:sp>
        <p:nvSpPr>
          <p:cNvPr id="6" name="CuadroTexto 5">
            <a:extLst>
              <a:ext uri="{FF2B5EF4-FFF2-40B4-BE49-F238E27FC236}">
                <a16:creationId xmlns:a16="http://schemas.microsoft.com/office/drawing/2014/main" id="{DEE028C5-1D7A-409E-99DF-B4982DDBA0CE}"/>
              </a:ext>
            </a:extLst>
          </p:cNvPr>
          <p:cNvSpPr txBox="1"/>
          <p:nvPr/>
        </p:nvSpPr>
        <p:spPr>
          <a:xfrm>
            <a:off x="5036234" y="1222993"/>
            <a:ext cx="6548579" cy="4524315"/>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Rectangulo</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alto1</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ancho1</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alto</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alto1</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ancho</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ancho1</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Getter</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get</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area</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calcArea</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Método</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calcArea</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alto</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ancho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a:t>
            </a:r>
            <a:r>
              <a:rPr lang="es-ES" b="0" dirty="0">
                <a:solidFill>
                  <a:srgbClr val="4FC1FF"/>
                </a:solidFill>
                <a:effectLst/>
                <a:latin typeface="Consolas" panose="020B0609020204030204" pitchFamily="49" charset="0"/>
              </a:rPr>
              <a:t>cuadrado</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Rectangulo</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10</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10</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a:solidFill>
                  <a:srgbClr val="4FC1FF"/>
                </a:solidFill>
                <a:effectLst/>
                <a:latin typeface="Consolas" panose="020B0609020204030204" pitchFamily="49" charset="0"/>
              </a:rPr>
              <a:t>cuadrado</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area</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100</a:t>
            </a:r>
            <a:endParaRPr lang="es-ES" b="0" dirty="0">
              <a:solidFill>
                <a:srgbClr val="D4D4D4"/>
              </a:solidFill>
              <a:effectLst/>
              <a:latin typeface="Consolas" panose="020B0609020204030204" pitchFamily="49" charset="0"/>
            </a:endParaRPr>
          </a:p>
        </p:txBody>
      </p:sp>
      <p:sp>
        <p:nvSpPr>
          <p:cNvPr id="8" name="CuadroTexto 7">
            <a:extLst>
              <a:ext uri="{FF2B5EF4-FFF2-40B4-BE49-F238E27FC236}">
                <a16:creationId xmlns:a16="http://schemas.microsoft.com/office/drawing/2014/main" id="{6A565A71-1708-4B18-887C-957147612E4D}"/>
              </a:ext>
            </a:extLst>
          </p:cNvPr>
          <p:cNvSpPr txBox="1"/>
          <p:nvPr/>
        </p:nvSpPr>
        <p:spPr>
          <a:xfrm>
            <a:off x="607187" y="1869285"/>
            <a:ext cx="4860159" cy="2031325"/>
          </a:xfrm>
          <a:prstGeom prst="rect">
            <a:avLst/>
          </a:prstGeom>
          <a:noFill/>
        </p:spPr>
        <p:txBody>
          <a:bodyPr wrap="square">
            <a:spAutoFit/>
          </a:bodyPr>
          <a:lstStyle/>
          <a:p>
            <a:r>
              <a:rPr lang="es-ES" dirty="0">
                <a:solidFill>
                  <a:schemeClr val="bg1"/>
                </a:solidFill>
              </a:rPr>
              <a:t>Se le llama constructor a un tipo especial de método de una clase, que se ejecuta automáticamente a la hora de hacer un </a:t>
            </a:r>
            <a:r>
              <a:rPr lang="es-ES" dirty="0">
                <a:solidFill>
                  <a:srgbClr val="00B0F0"/>
                </a:solidFill>
              </a:rPr>
              <a:t>new</a:t>
            </a:r>
            <a:r>
              <a:rPr lang="es-ES" dirty="0">
                <a:solidFill>
                  <a:schemeClr val="bg1"/>
                </a:solidFill>
              </a:rPr>
              <a:t> de dicha clase. Una clase solo puede tener un constructor, y en el caso de que no se especifique un constructor a una clase, tendrá uno vacío de forma implícita.</a:t>
            </a:r>
          </a:p>
        </p:txBody>
      </p:sp>
    </p:spTree>
    <p:extLst>
      <p:ext uri="{BB962C8B-B14F-4D97-AF65-F5344CB8AC3E}">
        <p14:creationId xmlns:p14="http://schemas.microsoft.com/office/powerpoint/2010/main" val="156946675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79337" y="299663"/>
            <a:ext cx="282789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OBJETOS DESDE VARIABLES</a:t>
            </a:r>
            <a:endParaRPr lang="es-ES" sz="2400" kern="0" dirty="0">
              <a:solidFill>
                <a:srgbClr val="FFFFFF"/>
              </a:solidFill>
              <a:latin typeface="Arial"/>
              <a:sym typeface="Arial"/>
            </a:endParaRPr>
          </a:p>
        </p:txBody>
      </p:sp>
      <p:sp>
        <p:nvSpPr>
          <p:cNvPr id="11" name="CuadroTexto 10">
            <a:extLst>
              <a:ext uri="{FF2B5EF4-FFF2-40B4-BE49-F238E27FC236}">
                <a16:creationId xmlns:a16="http://schemas.microsoft.com/office/drawing/2014/main" id="{94C00981-3547-4FCE-BC08-5E5972E46704}"/>
              </a:ext>
            </a:extLst>
          </p:cNvPr>
          <p:cNvSpPr txBox="1"/>
          <p:nvPr/>
        </p:nvSpPr>
        <p:spPr>
          <a:xfrm>
            <a:off x="1186542" y="2306079"/>
            <a:ext cx="5660571" cy="373500"/>
          </a:xfrm>
          <a:prstGeom prst="rect">
            <a:avLst/>
          </a:prstGeom>
          <a:noFill/>
        </p:spPr>
        <p:txBody>
          <a:bodyPr wrap="square">
            <a:spAutoFit/>
          </a:bodyPr>
          <a:lstStyle/>
          <a:p>
            <a:pPr>
              <a:lnSpc>
                <a:spcPct val="106000"/>
              </a:lnSpc>
              <a:spcAft>
                <a:spcPts val="800"/>
              </a:spcAft>
            </a:pPr>
            <a:r>
              <a:rPr lang="es-ES" sz="1800" dirty="0">
                <a:solidFill>
                  <a:schemeClr val="accent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rPr>
              <a:t>¡No declare cadenas, números y booleanos como objetos!</a:t>
            </a:r>
          </a:p>
        </p:txBody>
      </p:sp>
      <p:sp>
        <p:nvSpPr>
          <p:cNvPr id="14" name="CuadroTexto 13">
            <a:extLst>
              <a:ext uri="{FF2B5EF4-FFF2-40B4-BE49-F238E27FC236}">
                <a16:creationId xmlns:a16="http://schemas.microsoft.com/office/drawing/2014/main" id="{B0FD2EB0-3BD6-4BCE-90D7-2E5B3F1E53FB}"/>
              </a:ext>
            </a:extLst>
          </p:cNvPr>
          <p:cNvSpPr txBox="1"/>
          <p:nvPr/>
        </p:nvSpPr>
        <p:spPr>
          <a:xfrm>
            <a:off x="1186542" y="2679579"/>
            <a:ext cx="10417629" cy="923330"/>
          </a:xfrm>
          <a:prstGeom prst="rect">
            <a:avLst/>
          </a:prstGeom>
          <a:noFill/>
        </p:spPr>
        <p:txBody>
          <a:bodyPr wrap="square">
            <a:spAutoFit/>
          </a:bodyPr>
          <a:lstStyle/>
          <a:p>
            <a:endParaRPr lang="es-ES" dirty="0">
              <a:solidFill>
                <a:schemeClr val="accent1">
                  <a:lumMod val="20000"/>
                  <a:lumOff val="80000"/>
                </a:schemeClr>
              </a:solidFill>
            </a:endParaRPr>
          </a:p>
          <a:p>
            <a:r>
              <a:rPr lang="es-ES" dirty="0">
                <a:solidFill>
                  <a:schemeClr val="accent1">
                    <a:lumMod val="20000"/>
                    <a:lumOff val="80000"/>
                  </a:schemeClr>
                </a:solidFill>
              </a:rPr>
              <a:t>Cuando se declara una variable de JavaScript con la palabra clave " new", la variable se crea como un objeto:</a:t>
            </a:r>
          </a:p>
          <a:p>
            <a:endParaRPr lang="es-ES" dirty="0">
              <a:solidFill>
                <a:schemeClr val="accent1">
                  <a:lumMod val="20000"/>
                  <a:lumOff val="80000"/>
                </a:schemeClr>
              </a:solidFill>
            </a:endParaRPr>
          </a:p>
        </p:txBody>
      </p:sp>
      <p:sp>
        <p:nvSpPr>
          <p:cNvPr id="16" name="CuadroTexto 15">
            <a:extLst>
              <a:ext uri="{FF2B5EF4-FFF2-40B4-BE49-F238E27FC236}">
                <a16:creationId xmlns:a16="http://schemas.microsoft.com/office/drawing/2014/main" id="{1B21DCE5-05B3-4989-865C-EAC643734AD9}"/>
              </a:ext>
            </a:extLst>
          </p:cNvPr>
          <p:cNvSpPr txBox="1"/>
          <p:nvPr/>
        </p:nvSpPr>
        <p:spPr>
          <a:xfrm>
            <a:off x="1235528" y="3976409"/>
            <a:ext cx="8463644" cy="2031325"/>
          </a:xfrm>
          <a:prstGeom prst="rect">
            <a:avLst/>
          </a:prstGeom>
          <a:noFill/>
        </p:spPr>
        <p:txBody>
          <a:bodyPr wrap="square">
            <a:spAutoFit/>
          </a:bodyPr>
          <a:lstStyle/>
          <a:p>
            <a:r>
              <a:rPr lang="es-ES" b="0" dirty="0">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x</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String</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Declares x as a String object</a:t>
            </a:r>
            <a:endParaRPr lang="es-ES" b="0" dirty="0">
              <a:solidFill>
                <a:srgbClr val="D4D4D4"/>
              </a:solidFill>
              <a:effectLst/>
              <a:latin typeface="Consolas" panose="020B0609020204030204" pitchFamily="49" charset="0"/>
            </a:endParaRPr>
          </a:p>
          <a:p>
            <a:r>
              <a:rPr lang="es-ES" b="0" dirty="0">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y</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Number</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Declares y as a Number object</a:t>
            </a:r>
            <a:endParaRPr lang="es-ES" b="0" dirty="0">
              <a:solidFill>
                <a:srgbClr val="D4D4D4"/>
              </a:solidFill>
              <a:effectLst/>
              <a:latin typeface="Consolas" panose="020B0609020204030204" pitchFamily="49" charset="0"/>
            </a:endParaRPr>
          </a:p>
          <a:p>
            <a:r>
              <a:rPr lang="es-ES" b="0" dirty="0">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z</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Boolean</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Declares z as a Boolean object</a:t>
            </a:r>
          </a:p>
          <a:p>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Complican</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su</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código</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y</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ralentizan</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la</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velocidad</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de ejecución</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endParaRPr lang="es-E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41149164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14:bounceEnd="25000">
                                          <p:cBhvr additive="base">
                                            <p:cTn id="12"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14:bounceEnd="25000">
                                          <p:cBhvr additive="base">
                                            <p:cTn id="18" dur="1000" fill="hold"/>
                                            <p:tgtEl>
                                              <p:spTgt spid="14"/>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1" grpId="0"/>
          <p:bldP spid="14" grpId="0"/>
          <p:bldP spid="16"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1000" fill="hold"/>
                                            <p:tgtEl>
                                              <p:spTgt spid="11"/>
                                            </p:tgtEl>
                                            <p:attrNameLst>
                                              <p:attrName>ppt_x</p:attrName>
                                            </p:attrNameLst>
                                          </p:cBhvr>
                                          <p:tavLst>
                                            <p:tav tm="0">
                                              <p:val>
                                                <p:strVal val="0-#ppt_w/2"/>
                                              </p:val>
                                            </p:tav>
                                            <p:tav tm="100000">
                                              <p:val>
                                                <p:strVal val="#ppt_x"/>
                                              </p:val>
                                            </p:tav>
                                          </p:tavLst>
                                        </p:anim>
                                        <p:anim calcmode="lin" valueType="num">
                                          <p:cBhvr additive="base">
                                            <p:cTn id="13"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1000" fill="hold"/>
                                            <p:tgtEl>
                                              <p:spTgt spid="14"/>
                                            </p:tgtEl>
                                            <p:attrNameLst>
                                              <p:attrName>ppt_x</p:attrName>
                                            </p:attrNameLst>
                                          </p:cBhvr>
                                          <p:tavLst>
                                            <p:tav tm="0">
                                              <p:val>
                                                <p:strVal val="0-#ppt_w/2"/>
                                              </p:val>
                                            </p:tav>
                                            <p:tav tm="100000">
                                              <p:val>
                                                <p:strVal val="#ppt_x"/>
                                              </p:val>
                                            </p:tav>
                                          </p:tavLst>
                                        </p:anim>
                                        <p:anim calcmode="lin" valueType="num">
                                          <p:cBhvr additive="base">
                                            <p:cTn id="19"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1" grpId="0"/>
          <p:bldP spid="14" grpId="0"/>
          <p:bldP spid="16"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this</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D02E178E-5DA0-4842-930B-96CD1224BC7D}"/>
              </a:ext>
            </a:extLst>
          </p:cNvPr>
          <p:cNvSpPr txBox="1"/>
          <p:nvPr/>
        </p:nvSpPr>
        <p:spPr>
          <a:xfrm>
            <a:off x="1655119" y="1740783"/>
            <a:ext cx="8566484" cy="667106"/>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Times New Roman" panose="02020603050405020304" pitchFamily="18" charset="0"/>
                <a:cs typeface="Times New Roman" panose="02020603050405020304" pitchFamily="18" charset="0"/>
              </a:rPr>
              <a:t>La palabra clave </a:t>
            </a:r>
            <a:r>
              <a:rPr lang="es-ES" sz="1800" b="1" dirty="0">
                <a:solidFill>
                  <a:schemeClr val="bg1"/>
                </a:solidFill>
                <a:effectLst/>
                <a:ea typeface="Times New Roman" panose="02020603050405020304" pitchFamily="18" charset="0"/>
                <a:cs typeface="Times New Roman" panose="02020603050405020304" pitchFamily="18" charset="0"/>
              </a:rPr>
              <a:t>this</a:t>
            </a:r>
            <a:r>
              <a:rPr lang="es-ES" sz="1800" dirty="0">
                <a:solidFill>
                  <a:schemeClr val="bg1"/>
                </a:solidFill>
                <a:effectLst/>
                <a:ea typeface="Times New Roman" panose="02020603050405020304" pitchFamily="18" charset="0"/>
                <a:cs typeface="Times New Roman" panose="02020603050405020304" pitchFamily="18" charset="0"/>
              </a:rPr>
              <a:t> se usa para referirnos al objeto actual en el que se está escribiendo el código.</a:t>
            </a:r>
            <a:endParaRPr lang="es-ES" sz="1800" dirty="0">
              <a:solidFill>
                <a:schemeClr val="bg1"/>
              </a:solidFill>
              <a:effectLst/>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73787477-DD07-4C26-AFF4-7E36DBD1C670}"/>
              </a:ext>
            </a:extLst>
          </p:cNvPr>
          <p:cNvSpPr txBox="1"/>
          <p:nvPr/>
        </p:nvSpPr>
        <p:spPr>
          <a:xfrm>
            <a:off x="1973179" y="3117174"/>
            <a:ext cx="8566484" cy="2308324"/>
          </a:xfrm>
          <a:prstGeom prst="rect">
            <a:avLst/>
          </a:prstGeom>
          <a:noFill/>
        </p:spPr>
        <p:txBody>
          <a:bodyPr wrap="square">
            <a:spAutoFit/>
          </a:bodyPr>
          <a:lstStyle/>
          <a:p>
            <a:r>
              <a:rPr lang="es-ES" b="0" dirty="0">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person</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firstName</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"John"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lastName</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"Doe"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id</a:t>
            </a:r>
            <a:r>
              <a:rPr lang="es-ES" b="0" dirty="0">
                <a:solidFill>
                  <a:srgbClr val="D4D4D4"/>
                </a:solidFill>
                <a:effectLst/>
                <a:latin typeface="Consolas" panose="020B0609020204030204" pitchFamily="49" charset="0"/>
              </a:rPr>
              <a:t>       : </a:t>
            </a:r>
            <a:r>
              <a:rPr lang="es-ES" b="0" dirty="0">
                <a:solidFill>
                  <a:srgbClr val="B5CEA8"/>
                </a:solidFill>
                <a:effectLst/>
                <a:latin typeface="Consolas" panose="020B0609020204030204" pitchFamily="49" charset="0"/>
              </a:rPr>
              <a:t>5566</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fullName</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firstName</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lastName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37B14380-1B1A-4EFF-A42A-EA9ED0EADFD8}"/>
              </a:ext>
            </a:extLst>
          </p:cNvPr>
          <p:cNvSpPr>
            <a:spLocks noChangeArrowheads="1"/>
          </p:cNvSpPr>
          <p:nvPr/>
        </p:nvSpPr>
        <p:spPr bwMode="auto">
          <a:xfrm>
            <a:off x="1655119" y="2442439"/>
            <a:ext cx="705969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b="0" i="0" u="none" strike="noStrike" cap="none" normalizeH="0" baseline="0" dirty="0">
                <a:ln>
                  <a:noFill/>
                </a:ln>
                <a:solidFill>
                  <a:schemeClr val="bg1"/>
                </a:solidFill>
                <a:effectLst/>
                <a:ea typeface="Times New Roman" panose="02020603050405020304" pitchFamily="18" charset="0"/>
              </a:rPr>
              <a:t>En una definición de función, </a:t>
            </a:r>
            <a:r>
              <a:rPr kumimoji="0" lang="es-ES" altLang="es-ES" b="1" i="0" u="none" strike="noStrike" cap="none" normalizeH="0" baseline="0" dirty="0">
                <a:ln>
                  <a:noFill/>
                </a:ln>
                <a:solidFill>
                  <a:schemeClr val="bg1"/>
                </a:solidFill>
                <a:effectLst/>
                <a:ea typeface="Times New Roman" panose="02020603050405020304" pitchFamily="18" charset="0"/>
                <a:cs typeface="Courier New" panose="02070309020205020404" pitchFamily="49" charset="0"/>
              </a:rPr>
              <a:t>this</a:t>
            </a:r>
            <a:r>
              <a:rPr kumimoji="0" lang="es-ES" altLang="es-ES" sz="1400" b="0" i="0" u="none" strike="noStrike" cap="none" normalizeH="0" baseline="0" dirty="0">
                <a:ln>
                  <a:noFill/>
                </a:ln>
                <a:solidFill>
                  <a:schemeClr val="bg1"/>
                </a:solidFill>
                <a:effectLst/>
                <a:ea typeface="Times New Roman" panose="02020603050405020304" pitchFamily="18" charset="0"/>
                <a:cs typeface="Courier New" panose="02070309020205020404" pitchFamily="49" charset="0"/>
              </a:rPr>
              <a:t> </a:t>
            </a:r>
            <a:r>
              <a:rPr kumimoji="0" lang="es-ES" altLang="es-ES" b="0" i="0" u="none" strike="noStrike" cap="none" normalizeH="0" baseline="0" dirty="0">
                <a:ln>
                  <a:noFill/>
                </a:ln>
                <a:solidFill>
                  <a:schemeClr val="bg1"/>
                </a:solidFill>
                <a:effectLst/>
                <a:ea typeface="Times New Roman" panose="02020603050405020304" pitchFamily="18" charset="0"/>
              </a:rPr>
              <a:t>se refiere al "propietario" de la función.</a:t>
            </a:r>
            <a:endParaRPr kumimoji="0" lang="es-ES" altLang="es-ES" sz="3200" b="0" i="0" u="none" strike="noStrike" cap="none" normalizeH="0" baseline="0" dirty="0">
              <a:ln>
                <a:noFill/>
              </a:ln>
              <a:solidFill>
                <a:schemeClr val="bg1"/>
              </a:solidFill>
              <a:effectLst/>
            </a:endParaRPr>
          </a:p>
        </p:txBody>
      </p:sp>
      <p:sp>
        <p:nvSpPr>
          <p:cNvPr id="3" name="Rectangle 2">
            <a:extLst>
              <a:ext uri="{FF2B5EF4-FFF2-40B4-BE49-F238E27FC236}">
                <a16:creationId xmlns:a16="http://schemas.microsoft.com/office/drawing/2014/main" id="{73A38E34-32F0-4B63-B11A-03ECB0FE49E6}"/>
              </a:ext>
            </a:extLst>
          </p:cNvPr>
          <p:cNvSpPr>
            <a:spLocks noChangeArrowheads="1"/>
          </p:cNvSpPr>
          <p:nvPr/>
        </p:nvSpPr>
        <p:spPr bwMode="auto">
          <a:xfrm>
            <a:off x="1655119" y="5730901"/>
            <a:ext cx="607544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2000" b="1" i="0" u="none" strike="noStrike" cap="none" normalizeH="0" baseline="0" dirty="0">
                <a:ln>
                  <a:noFill/>
                </a:ln>
                <a:solidFill>
                  <a:schemeClr val="bg1"/>
                </a:solidFill>
                <a:effectLst/>
                <a:ea typeface="Times New Roman" panose="02020603050405020304" pitchFamily="18" charset="0"/>
                <a:cs typeface="Courier New" panose="02070309020205020404" pitchFamily="49" charset="0"/>
              </a:rPr>
              <a:t>this</a:t>
            </a:r>
            <a:r>
              <a:rPr kumimoji="0" lang="es-ES" altLang="es-ES" sz="2000" b="0" i="0" u="none" strike="noStrike" cap="none" normalizeH="0" baseline="0" dirty="0">
                <a:ln>
                  <a:noFill/>
                </a:ln>
                <a:solidFill>
                  <a:schemeClr val="bg1"/>
                </a:solidFill>
                <a:effectLst/>
                <a:ea typeface="Times New Roman" panose="02020603050405020304" pitchFamily="18" charset="0"/>
                <a:cs typeface="Courier New" panose="02070309020205020404" pitchFamily="49" charset="0"/>
              </a:rPr>
              <a:t> </a:t>
            </a:r>
            <a:r>
              <a:rPr kumimoji="0" lang="es-ES" altLang="es-ES" b="0" i="0" u="none" strike="noStrike" cap="none" normalizeH="0" baseline="0" dirty="0">
                <a:ln>
                  <a:noFill/>
                </a:ln>
                <a:solidFill>
                  <a:schemeClr val="bg1"/>
                </a:solidFill>
                <a:effectLst/>
                <a:ea typeface="Calibri" panose="020F0502020204030204" pitchFamily="34" charset="0"/>
                <a:cs typeface="Times New Roman" panose="02020603050405020304" pitchFamily="18" charset="0"/>
              </a:rPr>
              <a:t>es el </a:t>
            </a:r>
            <a:r>
              <a:rPr kumimoji="0" lang="es-ES" altLang="es-ES" b="1" i="0" u="none" strike="noStrike" cap="none" normalizeH="0" baseline="0" dirty="0">
                <a:ln>
                  <a:noFill/>
                </a:ln>
                <a:solidFill>
                  <a:schemeClr val="bg1"/>
                </a:solidFill>
                <a:effectLst/>
                <a:ea typeface="Times New Roman" panose="02020603050405020304" pitchFamily="18" charset="0"/>
                <a:cs typeface="Times New Roman" panose="02020603050405020304" pitchFamily="18" charset="0"/>
              </a:rPr>
              <a:t>objeto persona el</a:t>
            </a:r>
            <a:r>
              <a:rPr kumimoji="0" lang="es-ES" altLang="es-ES" b="0" i="0" u="none" strike="noStrike" cap="none" normalizeH="0" baseline="0" dirty="0">
                <a:ln>
                  <a:noFill/>
                </a:ln>
                <a:solidFill>
                  <a:schemeClr val="bg1"/>
                </a:solidFill>
                <a:effectLst/>
                <a:ea typeface="Calibri" panose="020F0502020204030204" pitchFamily="34" charset="0"/>
                <a:cs typeface="Times New Roman" panose="02020603050405020304" pitchFamily="18" charset="0"/>
              </a:rPr>
              <a:t> que "posee" la función </a:t>
            </a:r>
            <a:r>
              <a:rPr kumimoji="0" lang="es-ES" altLang="es-ES" sz="2000" b="0" i="0" u="none" strike="noStrike" cap="none" normalizeH="0" baseline="0" dirty="0">
                <a:ln>
                  <a:noFill/>
                </a:ln>
                <a:solidFill>
                  <a:schemeClr val="bg1"/>
                </a:solidFill>
                <a:effectLst/>
                <a:ea typeface="Times New Roman" panose="02020603050405020304" pitchFamily="18" charset="0"/>
                <a:cs typeface="Courier New" panose="02070309020205020404" pitchFamily="49" charset="0"/>
              </a:rPr>
              <a:t>fullName</a:t>
            </a:r>
            <a:r>
              <a:rPr kumimoji="0" lang="es-ES" altLang="es-ES" b="0" i="0" u="none" strike="noStrike" cap="none" normalizeH="0" baseline="0" dirty="0">
                <a:ln>
                  <a:noFill/>
                </a:ln>
                <a:solidFill>
                  <a:schemeClr val="bg1"/>
                </a:solidFill>
                <a:effectLst/>
                <a:ea typeface="Calibri" panose="020F0502020204030204" pitchFamily="34" charset="0"/>
                <a:cs typeface="Times New Roman" panose="02020603050405020304" pitchFamily="18" charset="0"/>
              </a:rPr>
              <a:t>.</a:t>
            </a:r>
            <a:r>
              <a:rPr kumimoji="0" lang="es-ES" altLang="es-ES" sz="2000" b="0" i="0" u="none" strike="noStrike" cap="none" normalizeH="0" baseline="0" dirty="0">
                <a:ln>
                  <a:noFill/>
                </a:ln>
                <a:solidFill>
                  <a:schemeClr val="bg1"/>
                </a:solidFill>
                <a:effectLst/>
              </a:rPr>
              <a:t> </a:t>
            </a:r>
            <a:endParaRPr kumimoji="0" lang="es-ES" altLang="es-ES" sz="3200" b="0" i="0" u="none" strike="noStrike" cap="none" normalizeH="0" baseline="0" dirty="0">
              <a:ln>
                <a:noFill/>
              </a:ln>
              <a:solidFill>
                <a:schemeClr val="bg1"/>
              </a:solidFill>
              <a:effectLst/>
            </a:endParaRPr>
          </a:p>
        </p:txBody>
      </p:sp>
    </p:spTree>
    <p:extLst>
      <p:ext uri="{BB962C8B-B14F-4D97-AF65-F5344CB8AC3E}">
        <p14:creationId xmlns:p14="http://schemas.microsoft.com/office/powerpoint/2010/main" val="258376582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14:bounceEnd="25000">
                                          <p:cBhvr additive="base">
                                            <p:cTn id="18" dur="1000" fill="hold"/>
                                            <p:tgtEl>
                                              <p:spTgt spid="2"/>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14:presetBounceEnd="25000">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14:bounceEnd="25000">
                                          <p:cBhvr additive="base">
                                            <p:cTn id="29" dur="1000" fill="hold"/>
                                            <p:tgtEl>
                                              <p:spTgt spid="3"/>
                                            </p:tgtEl>
                                            <p:attrNameLst>
                                              <p:attrName>ppt_x</p:attrName>
                                            </p:attrNameLst>
                                          </p:cBhvr>
                                          <p:tavLst>
                                            <p:tav tm="0">
                                              <p:val>
                                                <p:strVal val="0-#ppt_w/2"/>
                                              </p:val>
                                            </p:tav>
                                            <p:tav tm="100000">
                                              <p:val>
                                                <p:strVal val="#ppt_x"/>
                                              </p:val>
                                            </p:tav>
                                          </p:tavLst>
                                        </p:anim>
                                        <p:anim calcmode="lin" valueType="num" p14:bounceEnd="25000">
                                          <p:cBhvr additive="base">
                                            <p:cTn id="30"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p:bldP spid="2"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1000" fill="hold"/>
                                            <p:tgtEl>
                                              <p:spTgt spid="2"/>
                                            </p:tgtEl>
                                            <p:attrNameLst>
                                              <p:attrName>ppt_x</p:attrName>
                                            </p:attrNameLst>
                                          </p:cBhvr>
                                          <p:tavLst>
                                            <p:tav tm="0">
                                              <p:val>
                                                <p:strVal val="0-#ppt_w/2"/>
                                              </p:val>
                                            </p:tav>
                                            <p:tav tm="100000">
                                              <p:val>
                                                <p:strVal val="#ppt_x"/>
                                              </p:val>
                                            </p:tav>
                                          </p:tavLst>
                                        </p:anim>
                                        <p:anim calcmode="lin" valueType="num">
                                          <p:cBhvr additive="base">
                                            <p:cTn id="19" dur="10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1000" fill="hold"/>
                                            <p:tgtEl>
                                              <p:spTgt spid="3"/>
                                            </p:tgtEl>
                                            <p:attrNameLst>
                                              <p:attrName>ppt_x</p:attrName>
                                            </p:attrNameLst>
                                          </p:cBhvr>
                                          <p:tavLst>
                                            <p:tav tm="0">
                                              <p:val>
                                                <p:strVal val="0-#ppt_w/2"/>
                                              </p:val>
                                            </p:tav>
                                            <p:tav tm="100000">
                                              <p:val>
                                                <p:strVal val="#ppt_x"/>
                                              </p:val>
                                            </p:tav>
                                          </p:tavLst>
                                        </p:anim>
                                        <p:anim calcmode="lin" valueType="num">
                                          <p:cBhvr additive="base">
                                            <p:cTn id="30"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p:bldP spid="2" grpId="0"/>
          <p:bldP spid="3"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HERENCIA</a:t>
            </a:r>
            <a:endParaRPr lang="es-ES" sz="2400" kern="0" dirty="0">
              <a:solidFill>
                <a:srgbClr val="FFFFFF"/>
              </a:solidFill>
              <a:latin typeface="Arial"/>
              <a:sym typeface="Arial"/>
            </a:endParaRPr>
          </a:p>
        </p:txBody>
      </p:sp>
      <p:sp>
        <p:nvSpPr>
          <p:cNvPr id="11" name="CuadroTexto 10">
            <a:extLst>
              <a:ext uri="{FF2B5EF4-FFF2-40B4-BE49-F238E27FC236}">
                <a16:creationId xmlns:a16="http://schemas.microsoft.com/office/drawing/2014/main" id="{A8398983-8B81-41B2-A03E-EDAB80EEEBB6}"/>
              </a:ext>
            </a:extLst>
          </p:cNvPr>
          <p:cNvSpPr txBox="1"/>
          <p:nvPr/>
        </p:nvSpPr>
        <p:spPr>
          <a:xfrm>
            <a:off x="882748" y="1607962"/>
            <a:ext cx="10455812" cy="1200329"/>
          </a:xfrm>
          <a:prstGeom prst="rect">
            <a:avLst/>
          </a:prstGeom>
          <a:noFill/>
        </p:spPr>
        <p:txBody>
          <a:bodyPr wrap="square">
            <a:spAutoFit/>
          </a:bodyPr>
          <a:lstStyle/>
          <a:p>
            <a:r>
              <a:rPr lang="es-ES" b="0" i="0" dirty="0">
                <a:solidFill>
                  <a:schemeClr val="bg1"/>
                </a:solidFill>
                <a:effectLst/>
                <a:latin typeface="Geneva"/>
              </a:rPr>
              <a:t>JavaScript carece de clases como existen en otros lenguajes, por tanto no existe la herencia como existe en otros lenguajes. Coloquialmente nos referimos en ocasiones a “clases” entre comillas, pero hay que recordar que en JavaScript prácticamente todo con lo que se trabaja son objetos (instancias) y por tanto no es posible diferenciar entre clases e instancias.</a:t>
            </a:r>
            <a:endParaRPr lang="es-ES" dirty="0">
              <a:solidFill>
                <a:schemeClr val="bg1"/>
              </a:solidFill>
            </a:endParaRPr>
          </a:p>
        </p:txBody>
      </p:sp>
      <p:sp>
        <p:nvSpPr>
          <p:cNvPr id="13" name="CuadroTexto 12">
            <a:extLst>
              <a:ext uri="{FF2B5EF4-FFF2-40B4-BE49-F238E27FC236}">
                <a16:creationId xmlns:a16="http://schemas.microsoft.com/office/drawing/2014/main" id="{BAAAAA89-390D-4AD2-A093-65F625EDEBD3}"/>
              </a:ext>
            </a:extLst>
          </p:cNvPr>
          <p:cNvSpPr txBox="1"/>
          <p:nvPr/>
        </p:nvSpPr>
        <p:spPr>
          <a:xfrm>
            <a:off x="882748" y="2934680"/>
            <a:ext cx="10455812" cy="1477328"/>
          </a:xfrm>
          <a:prstGeom prst="rect">
            <a:avLst/>
          </a:prstGeom>
          <a:noFill/>
        </p:spPr>
        <p:txBody>
          <a:bodyPr wrap="square">
            <a:spAutoFit/>
          </a:bodyPr>
          <a:lstStyle/>
          <a:p>
            <a:pPr algn="just"/>
            <a:r>
              <a:rPr lang="es-ES" b="0" i="0" dirty="0">
                <a:solidFill>
                  <a:schemeClr val="bg1"/>
                </a:solidFill>
                <a:effectLst/>
                <a:latin typeface="Geneva"/>
              </a:rPr>
              <a:t>No se puede crear por tanto una jerarquía de clases como se hace en otros lenguajes, aunque se puede crear una simulación basada en prototipos.</a:t>
            </a:r>
          </a:p>
          <a:p>
            <a:pPr algn="just"/>
            <a:r>
              <a:rPr lang="es-ES" b="0" i="0" dirty="0">
                <a:solidFill>
                  <a:schemeClr val="bg1"/>
                </a:solidFill>
                <a:effectLst/>
                <a:latin typeface="Geneva"/>
              </a:rPr>
              <a:t>Todo objeto tiene una propiedad oculta denominada prototype que es un objeto de referencia. Este objeto de referencia actúa como si fuera la “clase padre” donde el objeto consulta atributos y métodos en caso de que no los encuentre definidos como atributos y métodos propios de sí mismo.</a:t>
            </a:r>
          </a:p>
        </p:txBody>
      </p:sp>
      <p:sp>
        <p:nvSpPr>
          <p:cNvPr id="15" name="CuadroTexto 14">
            <a:extLst>
              <a:ext uri="{FF2B5EF4-FFF2-40B4-BE49-F238E27FC236}">
                <a16:creationId xmlns:a16="http://schemas.microsoft.com/office/drawing/2014/main" id="{686726F2-D704-4BB0-BA88-DB73EBE356CA}"/>
              </a:ext>
            </a:extLst>
          </p:cNvPr>
          <p:cNvSpPr txBox="1"/>
          <p:nvPr/>
        </p:nvSpPr>
        <p:spPr>
          <a:xfrm>
            <a:off x="882747" y="4776482"/>
            <a:ext cx="10455811" cy="923330"/>
          </a:xfrm>
          <a:prstGeom prst="rect">
            <a:avLst/>
          </a:prstGeom>
          <a:noFill/>
        </p:spPr>
        <p:txBody>
          <a:bodyPr wrap="square">
            <a:spAutoFit/>
          </a:bodyPr>
          <a:lstStyle/>
          <a:p>
            <a:r>
              <a:rPr lang="es-ES" dirty="0">
                <a:solidFill>
                  <a:srgbClr val="00B0F0"/>
                </a:solidFill>
              </a:rPr>
              <a:t>https://www.aprenderaprogramar.com/index.php?option=com_content&amp;view=article&amp;id=830:herencia-javascript-ejemplo-codigo-basico-jerarquia-de-clases-cadena-de-prototipos-prototype-cu01149e&amp;catid=78&amp;Itemid=206</a:t>
            </a:r>
          </a:p>
        </p:txBody>
      </p:sp>
    </p:spTree>
    <p:extLst>
      <p:ext uri="{BB962C8B-B14F-4D97-AF65-F5344CB8AC3E}">
        <p14:creationId xmlns:p14="http://schemas.microsoft.com/office/powerpoint/2010/main" val="4287195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HERENCIA</a:t>
            </a:r>
            <a:endParaRPr lang="es-ES" sz="2400" kern="0" dirty="0">
              <a:solidFill>
                <a:srgbClr val="FFFFFF"/>
              </a:solidFill>
              <a:latin typeface="Arial"/>
              <a:sym typeface="Arial"/>
            </a:endParaRPr>
          </a:p>
        </p:txBody>
      </p:sp>
      <p:pic>
        <p:nvPicPr>
          <p:cNvPr id="3" name="Google Shape;175;p20">
            <a:extLst>
              <a:ext uri="{FF2B5EF4-FFF2-40B4-BE49-F238E27FC236}">
                <a16:creationId xmlns:a16="http://schemas.microsoft.com/office/drawing/2014/main" id="{3B8F04AF-5345-43EA-8427-2CF12D370BED}"/>
              </a:ext>
            </a:extLst>
          </p:cNvPr>
          <p:cNvPicPr preferRelativeResize="0"/>
          <p:nvPr/>
        </p:nvPicPr>
        <p:blipFill>
          <a:blip r:embed="rId2">
            <a:alphaModFix/>
          </a:blip>
          <a:stretch>
            <a:fillRect/>
          </a:stretch>
        </p:blipFill>
        <p:spPr>
          <a:xfrm>
            <a:off x="5431938" y="4664983"/>
            <a:ext cx="1061329" cy="1217672"/>
          </a:xfrm>
          <a:prstGeom prst="rect">
            <a:avLst/>
          </a:prstGeom>
          <a:noFill/>
          <a:ln>
            <a:noFill/>
          </a:ln>
        </p:spPr>
      </p:pic>
      <p:pic>
        <p:nvPicPr>
          <p:cNvPr id="5" name="Google Shape;205;p21" descr="Homer_Simpson2.png">
            <a:extLst>
              <a:ext uri="{FF2B5EF4-FFF2-40B4-BE49-F238E27FC236}">
                <a16:creationId xmlns:a16="http://schemas.microsoft.com/office/drawing/2014/main" id="{96C821DF-031C-4864-B7AD-C3369556E6DE}"/>
              </a:ext>
            </a:extLst>
          </p:cNvPr>
          <p:cNvPicPr preferRelativeResize="0"/>
          <p:nvPr/>
        </p:nvPicPr>
        <p:blipFill rotWithShape="1">
          <a:blip r:embed="rId3">
            <a:alphaModFix/>
          </a:blip>
          <a:srcRect l="17405" r="18343"/>
          <a:stretch/>
        </p:blipFill>
        <p:spPr>
          <a:xfrm>
            <a:off x="4864185" y="2624763"/>
            <a:ext cx="915657" cy="1521570"/>
          </a:xfrm>
          <a:prstGeom prst="rect">
            <a:avLst/>
          </a:prstGeom>
          <a:noFill/>
          <a:ln>
            <a:noFill/>
          </a:ln>
        </p:spPr>
      </p:pic>
      <p:pic>
        <p:nvPicPr>
          <p:cNvPr id="6" name="Google Shape;206;p21">
            <a:extLst>
              <a:ext uri="{FF2B5EF4-FFF2-40B4-BE49-F238E27FC236}">
                <a16:creationId xmlns:a16="http://schemas.microsoft.com/office/drawing/2014/main" id="{13D177AD-CB5E-4404-A046-4B92A1354B60}"/>
              </a:ext>
            </a:extLst>
          </p:cNvPr>
          <p:cNvPicPr preferRelativeResize="0"/>
          <p:nvPr/>
        </p:nvPicPr>
        <p:blipFill>
          <a:blip r:embed="rId4">
            <a:alphaModFix/>
          </a:blip>
          <a:stretch>
            <a:fillRect/>
          </a:stretch>
        </p:blipFill>
        <p:spPr>
          <a:xfrm>
            <a:off x="4406357" y="478749"/>
            <a:ext cx="915657" cy="1627364"/>
          </a:xfrm>
          <a:prstGeom prst="rect">
            <a:avLst/>
          </a:prstGeom>
          <a:noFill/>
          <a:ln>
            <a:noFill/>
          </a:ln>
        </p:spPr>
      </p:pic>
      <p:sp>
        <p:nvSpPr>
          <p:cNvPr id="2" name="Flecha: curvada hacia la derecha 1">
            <a:extLst>
              <a:ext uri="{FF2B5EF4-FFF2-40B4-BE49-F238E27FC236}">
                <a16:creationId xmlns:a16="http://schemas.microsoft.com/office/drawing/2014/main" id="{2B66AC48-B453-4E24-BD1E-9EB9220C79BF}"/>
              </a:ext>
            </a:extLst>
          </p:cNvPr>
          <p:cNvSpPr/>
          <p:nvPr/>
        </p:nvSpPr>
        <p:spPr>
          <a:xfrm>
            <a:off x="3506393" y="1777779"/>
            <a:ext cx="717452" cy="989850"/>
          </a:xfrm>
          <a:prstGeom prst="curved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7" name="Flecha: curvada hacia la derecha 6">
            <a:extLst>
              <a:ext uri="{FF2B5EF4-FFF2-40B4-BE49-F238E27FC236}">
                <a16:creationId xmlns:a16="http://schemas.microsoft.com/office/drawing/2014/main" id="{A1C66FA1-2C38-47F9-979F-BDC12B1A54F9}"/>
              </a:ext>
            </a:extLst>
          </p:cNvPr>
          <p:cNvSpPr/>
          <p:nvPr/>
        </p:nvSpPr>
        <p:spPr>
          <a:xfrm>
            <a:off x="3826563" y="3507636"/>
            <a:ext cx="717452" cy="1444508"/>
          </a:xfrm>
          <a:prstGeom prst="curved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9" name="CuadroTexto 8">
            <a:extLst>
              <a:ext uri="{FF2B5EF4-FFF2-40B4-BE49-F238E27FC236}">
                <a16:creationId xmlns:a16="http://schemas.microsoft.com/office/drawing/2014/main" id="{6ED646F0-9A06-4F6F-B161-B74860B2B22C}"/>
              </a:ext>
            </a:extLst>
          </p:cNvPr>
          <p:cNvSpPr txBox="1"/>
          <p:nvPr/>
        </p:nvSpPr>
        <p:spPr>
          <a:xfrm>
            <a:off x="5687039" y="886154"/>
            <a:ext cx="6098344" cy="1477328"/>
          </a:xfrm>
          <a:prstGeom prst="rect">
            <a:avLst/>
          </a:prstGeom>
          <a:noFill/>
        </p:spPr>
        <p:txBody>
          <a:bodyPr wrap="square">
            <a:spAutoFit/>
          </a:bodyPr>
          <a:lstStyle/>
          <a:p>
            <a:r>
              <a:rPr lang="es-ES" b="0" dirty="0">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Padre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tarea</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"Tarea del padre..."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p:txBody>
      </p:sp>
      <p:pic>
        <p:nvPicPr>
          <p:cNvPr id="10" name="Imagen 9">
            <a:extLst>
              <a:ext uri="{FF2B5EF4-FFF2-40B4-BE49-F238E27FC236}">
                <a16:creationId xmlns:a16="http://schemas.microsoft.com/office/drawing/2014/main" id="{CA677CA5-3F42-457A-A80D-E76BD4E79D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58848" y="4778893"/>
            <a:ext cx="843144" cy="989851"/>
          </a:xfrm>
          <a:prstGeom prst="rect">
            <a:avLst/>
          </a:prstGeom>
        </p:spPr>
      </p:pic>
    </p:spTree>
    <p:extLst>
      <p:ext uri="{BB962C8B-B14F-4D97-AF65-F5344CB8AC3E}">
        <p14:creationId xmlns:p14="http://schemas.microsoft.com/office/powerpoint/2010/main" val="3040217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SUPER</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2B8E450C-CEB9-4F2B-814E-498012428764}"/>
              </a:ext>
            </a:extLst>
          </p:cNvPr>
          <p:cNvSpPr txBox="1"/>
          <p:nvPr/>
        </p:nvSpPr>
        <p:spPr>
          <a:xfrm>
            <a:off x="910882" y="1451040"/>
            <a:ext cx="10723099" cy="1200329"/>
          </a:xfrm>
          <a:prstGeom prst="rect">
            <a:avLst/>
          </a:prstGeom>
          <a:noFill/>
        </p:spPr>
        <p:txBody>
          <a:bodyPr wrap="square">
            <a:spAutoFit/>
          </a:bodyPr>
          <a:lstStyle/>
          <a:p>
            <a:r>
              <a:rPr lang="es-ES" dirty="0">
                <a:solidFill>
                  <a:schemeClr val="bg1"/>
                </a:solidFill>
              </a:rPr>
              <a:t>La palabra clave super() hace referencia a la superclase, es decir, a la clase padre. Se debe indicar de forma obligatoria en el constructor de las clases hijas que extienden de un padre, no obstante, también podemos utilizarlas en métodos para llamar de forma opcional u obligatoria a métodos del padre para que hagan tareas complementarias o parciales:</a:t>
            </a:r>
          </a:p>
        </p:txBody>
      </p:sp>
      <p:sp>
        <p:nvSpPr>
          <p:cNvPr id="6" name="CuadroTexto 5">
            <a:extLst>
              <a:ext uri="{FF2B5EF4-FFF2-40B4-BE49-F238E27FC236}">
                <a16:creationId xmlns:a16="http://schemas.microsoft.com/office/drawing/2014/main" id="{17E2B938-5C6F-447D-AE5E-64EE186319C2}"/>
              </a:ext>
            </a:extLst>
          </p:cNvPr>
          <p:cNvSpPr txBox="1"/>
          <p:nvPr/>
        </p:nvSpPr>
        <p:spPr>
          <a:xfrm>
            <a:off x="2864534" y="2864430"/>
            <a:ext cx="6462932" cy="3416320"/>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Padre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tarea</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"Tarea del padre..."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Hijo</a:t>
            </a: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extends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Padre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tarea</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super</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tarea</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"Tarea del hijo..."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2950012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6" y="202108"/>
            <a:ext cx="2401897"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MÉTODOS ESTÁTICOS</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5459B8F7-D227-48E4-9374-4FEAEFCFB1CE}"/>
              </a:ext>
            </a:extLst>
          </p:cNvPr>
          <p:cNvSpPr txBox="1"/>
          <p:nvPr/>
        </p:nvSpPr>
        <p:spPr>
          <a:xfrm>
            <a:off x="1186543" y="2860826"/>
            <a:ext cx="6096000" cy="3139321"/>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static</a:t>
            </a:r>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despedirse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"Adiós"</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hablar</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"Cuak"</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despedirse</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'Adiós'</a:t>
            </a:r>
            <a:endParaRPr lang="es-ES" b="0" dirty="0">
              <a:solidFill>
                <a:srgbClr val="D4D4D4"/>
              </a:solidFill>
              <a:effectLst/>
              <a:latin typeface="Consolas" panose="020B0609020204030204" pitchFamily="49" charset="0"/>
            </a:endParaRPr>
          </a:p>
        </p:txBody>
      </p:sp>
      <p:sp>
        <p:nvSpPr>
          <p:cNvPr id="7" name="CuadroTexto 6">
            <a:extLst>
              <a:ext uri="{FF2B5EF4-FFF2-40B4-BE49-F238E27FC236}">
                <a16:creationId xmlns:a16="http://schemas.microsoft.com/office/drawing/2014/main" id="{D7A880F6-6DAB-4C37-B210-E9C7390506E0}"/>
              </a:ext>
            </a:extLst>
          </p:cNvPr>
          <p:cNvSpPr txBox="1"/>
          <p:nvPr/>
        </p:nvSpPr>
        <p:spPr>
          <a:xfrm>
            <a:off x="1335420" y="1892665"/>
            <a:ext cx="10007493" cy="646331"/>
          </a:xfrm>
          <a:prstGeom prst="rect">
            <a:avLst/>
          </a:prstGeom>
          <a:noFill/>
        </p:spPr>
        <p:txBody>
          <a:bodyPr wrap="square">
            <a:spAutoFit/>
          </a:bodyPr>
          <a:lstStyle/>
          <a:p>
            <a:r>
              <a:rPr lang="es-ES" b="0" i="0" dirty="0">
                <a:solidFill>
                  <a:schemeClr val="accent1">
                    <a:lumMod val="20000"/>
                    <a:lumOff val="80000"/>
                  </a:schemeClr>
                </a:solidFill>
                <a:effectLst/>
              </a:rPr>
              <a:t>En algunos casos, nos puede interesar crear </a:t>
            </a:r>
            <a:r>
              <a:rPr lang="es-ES" b="1" i="0" spc="-75" dirty="0">
                <a:solidFill>
                  <a:schemeClr val="accent1">
                    <a:lumMod val="20000"/>
                    <a:lumOff val="80000"/>
                  </a:schemeClr>
                </a:solidFill>
                <a:effectLst/>
              </a:rPr>
              <a:t>métodos estáticos</a:t>
            </a:r>
            <a:r>
              <a:rPr lang="es-ES" b="0" i="0" dirty="0">
                <a:solidFill>
                  <a:schemeClr val="accent1">
                    <a:lumMod val="20000"/>
                    <a:lumOff val="80000"/>
                  </a:schemeClr>
                </a:solidFill>
                <a:effectLst/>
              </a:rPr>
              <a:t> en una clase porque para utilizarlos no hace falta crear ese objeto, sino que se pueden ejecutar directamente sobre la clase directamente:</a:t>
            </a:r>
            <a:endParaRPr lang="es-ES" dirty="0">
              <a:solidFill>
                <a:schemeClr val="accent1">
                  <a:lumMod val="20000"/>
                  <a:lumOff val="80000"/>
                </a:schemeClr>
              </a:solidFill>
            </a:endParaRPr>
          </a:p>
        </p:txBody>
      </p:sp>
    </p:spTree>
    <p:extLst>
      <p:ext uri="{BB962C8B-B14F-4D97-AF65-F5344CB8AC3E}">
        <p14:creationId xmlns:p14="http://schemas.microsoft.com/office/powerpoint/2010/main" val="78201332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3" name="Picture 2" descr="Basic, programación estructurada y lenguaje | Petrillo | Libro">
            <a:extLst>
              <a:ext uri="{FF2B5EF4-FFF2-40B4-BE49-F238E27FC236}">
                <a16:creationId xmlns:a16="http://schemas.microsoft.com/office/drawing/2014/main" id="{213738A7-07C0-4652-B55B-E1071DFDB2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9152" y="2141414"/>
            <a:ext cx="5821994" cy="301621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5" name="Subtítulo 2">
            <a:extLst>
              <a:ext uri="{FF2B5EF4-FFF2-40B4-BE49-F238E27FC236}">
                <a16:creationId xmlns:a16="http://schemas.microsoft.com/office/drawing/2014/main" id="{4BF0A8A7-E23D-44CB-9B35-92AEA9C2B6A6}"/>
              </a:ext>
            </a:extLst>
          </p:cNvPr>
          <p:cNvSpPr txBox="1">
            <a:spLocks/>
          </p:cNvSpPr>
          <p:nvPr/>
        </p:nvSpPr>
        <p:spPr bwMode="gray">
          <a:xfrm>
            <a:off x="1219231" y="2834062"/>
            <a:ext cx="3589075" cy="422846"/>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2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sz="2000" dirty="0"/>
              <a:t>Código muy largo y complejo</a:t>
            </a:r>
          </a:p>
        </p:txBody>
      </p:sp>
      <p:sp>
        <p:nvSpPr>
          <p:cNvPr id="6" name="Rectángulo: esquinas redondeadas 5">
            <a:extLst>
              <a:ext uri="{FF2B5EF4-FFF2-40B4-BE49-F238E27FC236}">
                <a16:creationId xmlns:a16="http://schemas.microsoft.com/office/drawing/2014/main" id="{978E07F9-7D54-4F6C-873D-271697D840A2}"/>
              </a:ext>
            </a:extLst>
          </p:cNvPr>
          <p:cNvSpPr/>
          <p:nvPr/>
        </p:nvSpPr>
        <p:spPr>
          <a:xfrm>
            <a:off x="401480" y="387043"/>
            <a:ext cx="4458196"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PROGRAMACIÓN ESTRUCTURADA</a:t>
            </a:r>
            <a:endParaRPr lang="es-ES" sz="2400" kern="0" dirty="0">
              <a:solidFill>
                <a:srgbClr val="FFFFFF"/>
              </a:solidFill>
              <a:latin typeface="Arial"/>
              <a:sym typeface="Arial"/>
            </a:endParaRPr>
          </a:p>
        </p:txBody>
      </p:sp>
      <p:sp>
        <p:nvSpPr>
          <p:cNvPr id="10" name="Subtítulo 2">
            <a:extLst>
              <a:ext uri="{FF2B5EF4-FFF2-40B4-BE49-F238E27FC236}">
                <a16:creationId xmlns:a16="http://schemas.microsoft.com/office/drawing/2014/main" id="{D02BA9AB-CB3B-4C54-86B7-3F19C741E1E0}"/>
              </a:ext>
            </a:extLst>
          </p:cNvPr>
          <p:cNvSpPr txBox="1">
            <a:spLocks/>
          </p:cNvSpPr>
          <p:nvPr/>
        </p:nvSpPr>
        <p:spPr bwMode="gray">
          <a:xfrm>
            <a:off x="1218016" y="3343115"/>
            <a:ext cx="3975571" cy="422846"/>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2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sz="2000" dirty="0"/>
              <a:t>Difícil mantenimiento/depuración</a:t>
            </a:r>
          </a:p>
        </p:txBody>
      </p:sp>
      <p:sp>
        <p:nvSpPr>
          <p:cNvPr id="11" name="Subtítulo 2">
            <a:extLst>
              <a:ext uri="{FF2B5EF4-FFF2-40B4-BE49-F238E27FC236}">
                <a16:creationId xmlns:a16="http://schemas.microsoft.com/office/drawing/2014/main" id="{BB34BF86-5BE1-4F02-A282-2504A951B208}"/>
              </a:ext>
            </a:extLst>
          </p:cNvPr>
          <p:cNvSpPr txBox="1">
            <a:spLocks/>
          </p:cNvSpPr>
          <p:nvPr/>
        </p:nvSpPr>
        <p:spPr bwMode="gray">
          <a:xfrm>
            <a:off x="1218016" y="3852168"/>
            <a:ext cx="3975571" cy="422846"/>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2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sz="2000" dirty="0"/>
              <a:t>Código espagueti</a:t>
            </a:r>
          </a:p>
        </p:txBody>
      </p:sp>
      <p:sp>
        <p:nvSpPr>
          <p:cNvPr id="12" name="Subtítulo 2">
            <a:extLst>
              <a:ext uri="{FF2B5EF4-FFF2-40B4-BE49-F238E27FC236}">
                <a16:creationId xmlns:a16="http://schemas.microsoft.com/office/drawing/2014/main" id="{68044DAD-DCE5-4183-BEA2-84F902404540}"/>
              </a:ext>
            </a:extLst>
          </p:cNvPr>
          <p:cNvSpPr txBox="1">
            <a:spLocks/>
          </p:cNvSpPr>
          <p:nvPr/>
        </p:nvSpPr>
        <p:spPr bwMode="gray">
          <a:xfrm>
            <a:off x="1218016" y="4357751"/>
            <a:ext cx="3975571" cy="422846"/>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2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sz="2000" dirty="0"/>
              <a:t>Poca escalabilidad</a:t>
            </a:r>
          </a:p>
        </p:txBody>
      </p:sp>
      <p:sp>
        <p:nvSpPr>
          <p:cNvPr id="15" name="Rectángulo 14">
            <a:extLst>
              <a:ext uri="{FF2B5EF4-FFF2-40B4-BE49-F238E27FC236}">
                <a16:creationId xmlns:a16="http://schemas.microsoft.com/office/drawing/2014/main" id="{99D6FC42-F212-4218-9E0B-5B201B49331D}"/>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104786992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14:presetBounceEnd="25000">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14:bounceEnd="25000">
                                          <p:cBhvr additive="base">
                                            <p:cTn id="17"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8"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14:presetBounceEnd="25000">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14:bounceEnd="25000">
                                          <p:cBhvr additive="base">
                                            <p:cTn id="23" dur="1000" fill="hold"/>
                                            <p:tgtEl>
                                              <p:spTgt spid="10"/>
                                            </p:tgtEl>
                                            <p:attrNameLst>
                                              <p:attrName>ppt_x</p:attrName>
                                            </p:attrNameLst>
                                          </p:cBhvr>
                                          <p:tavLst>
                                            <p:tav tm="0">
                                              <p:val>
                                                <p:strVal val="0-#ppt_w/2"/>
                                              </p:val>
                                            </p:tav>
                                            <p:tav tm="100000">
                                              <p:val>
                                                <p:strVal val="#ppt_x"/>
                                              </p:val>
                                            </p:tav>
                                          </p:tavLst>
                                        </p:anim>
                                        <p:anim calcmode="lin" valueType="num" p14:bounceEnd="25000">
                                          <p:cBhvr additive="base">
                                            <p:cTn id="24"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14:presetBounceEnd="25000">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14:bounceEnd="25000">
                                          <p:cBhvr additive="base">
                                            <p:cTn id="29"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30"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14:presetBounceEnd="25000">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14:bounceEnd="25000">
                                          <p:cBhvr additive="base">
                                            <p:cTn id="35" dur="1000" fill="hold"/>
                                            <p:tgtEl>
                                              <p:spTgt spid="12"/>
                                            </p:tgtEl>
                                            <p:attrNameLst>
                                              <p:attrName>ppt_x</p:attrName>
                                            </p:attrNameLst>
                                          </p:cBhvr>
                                          <p:tavLst>
                                            <p:tav tm="0">
                                              <p:val>
                                                <p:strVal val="0-#ppt_w/2"/>
                                              </p:val>
                                            </p:tav>
                                            <p:tav tm="100000">
                                              <p:val>
                                                <p:strVal val="#ppt_x"/>
                                              </p:val>
                                            </p:tav>
                                          </p:tavLst>
                                        </p:anim>
                                        <p:anim calcmode="lin" valueType="num" p14:bounceEnd="25000">
                                          <p:cBhvr additive="base">
                                            <p:cTn id="36" dur="10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10" grpId="0"/>
          <p:bldP spid="11"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1000" fill="hold"/>
                                            <p:tgtEl>
                                              <p:spTgt spid="5"/>
                                            </p:tgtEl>
                                            <p:attrNameLst>
                                              <p:attrName>ppt_x</p:attrName>
                                            </p:attrNameLst>
                                          </p:cBhvr>
                                          <p:tavLst>
                                            <p:tav tm="0">
                                              <p:val>
                                                <p:strVal val="0-#ppt_w/2"/>
                                              </p:val>
                                            </p:tav>
                                            <p:tav tm="100000">
                                              <p:val>
                                                <p:strVal val="#ppt_x"/>
                                              </p:val>
                                            </p:tav>
                                          </p:tavLst>
                                        </p:anim>
                                        <p:anim calcmode="lin" valueType="num">
                                          <p:cBhvr additive="base">
                                            <p:cTn id="18"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0-#ppt_w/2"/>
                                              </p:val>
                                            </p:tav>
                                            <p:tav tm="100000">
                                              <p:val>
                                                <p:strVal val="#ppt_x"/>
                                              </p:val>
                                            </p:tav>
                                          </p:tavLst>
                                        </p:anim>
                                        <p:anim calcmode="lin" valueType="num">
                                          <p:cBhvr additive="base">
                                            <p:cTn id="24"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1000" fill="hold"/>
                                            <p:tgtEl>
                                              <p:spTgt spid="11"/>
                                            </p:tgtEl>
                                            <p:attrNameLst>
                                              <p:attrName>ppt_x</p:attrName>
                                            </p:attrNameLst>
                                          </p:cBhvr>
                                          <p:tavLst>
                                            <p:tav tm="0">
                                              <p:val>
                                                <p:strVal val="0-#ppt_w/2"/>
                                              </p:val>
                                            </p:tav>
                                            <p:tav tm="100000">
                                              <p:val>
                                                <p:strVal val="#ppt_x"/>
                                              </p:val>
                                            </p:tav>
                                          </p:tavLst>
                                        </p:anim>
                                        <p:anim calcmode="lin" valueType="num">
                                          <p:cBhvr additive="base">
                                            <p:cTn id="30"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1000" fill="hold"/>
                                            <p:tgtEl>
                                              <p:spTgt spid="12"/>
                                            </p:tgtEl>
                                            <p:attrNameLst>
                                              <p:attrName>ppt_x</p:attrName>
                                            </p:attrNameLst>
                                          </p:cBhvr>
                                          <p:tavLst>
                                            <p:tav tm="0">
                                              <p:val>
                                                <p:strVal val="0-#ppt_w/2"/>
                                              </p:val>
                                            </p:tav>
                                            <p:tav tm="100000">
                                              <p:val>
                                                <p:strVal val="#ppt_x"/>
                                              </p:val>
                                            </p:tav>
                                          </p:tavLst>
                                        </p:anim>
                                        <p:anim calcmode="lin" valueType="num">
                                          <p:cBhvr additive="base">
                                            <p:cTn id="36" dur="10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10" grpId="0"/>
          <p:bldP spid="11" grpId="0"/>
          <p:bldP spid="12"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7" y="202108"/>
            <a:ext cx="2739354"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ENCAPSULACIÓN</a:t>
            </a:r>
            <a:endParaRPr lang="es-ES" sz="2400" kern="0" dirty="0">
              <a:solidFill>
                <a:srgbClr val="FFFFFF"/>
              </a:solidFill>
              <a:latin typeface="Arial"/>
              <a:sym typeface="Arial"/>
            </a:endParaRPr>
          </a:p>
        </p:txBody>
      </p:sp>
      <p:pic>
        <p:nvPicPr>
          <p:cNvPr id="5" name="Imagen 4">
            <a:extLst>
              <a:ext uri="{FF2B5EF4-FFF2-40B4-BE49-F238E27FC236}">
                <a16:creationId xmlns:a16="http://schemas.microsoft.com/office/drawing/2014/main" id="{E48BD114-7EF1-49CD-8C31-FD098A45B5A7}"/>
              </a:ext>
            </a:extLst>
          </p:cNvPr>
          <p:cNvPicPr>
            <a:picLocks noChangeAspect="1"/>
          </p:cNvPicPr>
          <p:nvPr/>
        </p:nvPicPr>
        <p:blipFill>
          <a:blip r:embed="rId2"/>
          <a:stretch>
            <a:fillRect/>
          </a:stretch>
        </p:blipFill>
        <p:spPr>
          <a:xfrm>
            <a:off x="2004649" y="1858042"/>
            <a:ext cx="8182702" cy="410411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591625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3961B498-A5E6-4335-A677-48DA98E7B593}"/>
              </a:ext>
            </a:extLst>
          </p:cNvPr>
          <p:cNvSpPr/>
          <p:nvPr/>
        </p:nvSpPr>
        <p:spPr>
          <a:xfrm>
            <a:off x="406617" y="202108"/>
            <a:ext cx="2739354"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ENCAPSULACIÓN</a:t>
            </a:r>
            <a:endParaRPr lang="es-ES" sz="2400" kern="0" dirty="0">
              <a:solidFill>
                <a:srgbClr val="FFFFFF"/>
              </a:solidFill>
              <a:latin typeface="Arial"/>
              <a:sym typeface="Arial"/>
            </a:endParaRPr>
          </a:p>
        </p:txBody>
      </p:sp>
      <p:sp>
        <p:nvSpPr>
          <p:cNvPr id="8" name="CuadroTexto 7">
            <a:extLst>
              <a:ext uri="{FF2B5EF4-FFF2-40B4-BE49-F238E27FC236}">
                <a16:creationId xmlns:a16="http://schemas.microsoft.com/office/drawing/2014/main" id="{CF180AA1-7745-40ED-97AE-21DFB4E27C5A}"/>
              </a:ext>
            </a:extLst>
          </p:cNvPr>
          <p:cNvSpPr txBox="1"/>
          <p:nvPr/>
        </p:nvSpPr>
        <p:spPr>
          <a:xfrm>
            <a:off x="406617" y="1576200"/>
            <a:ext cx="4716194" cy="2308324"/>
          </a:xfrm>
          <a:prstGeom prst="rect">
            <a:avLst/>
          </a:prstGeom>
          <a:noFill/>
        </p:spPr>
        <p:txBody>
          <a:bodyPr wrap="square">
            <a:spAutoFit/>
          </a:bodyPr>
          <a:lstStyle/>
          <a:p>
            <a:r>
              <a:rPr lang="es-ES" dirty="0">
                <a:solidFill>
                  <a:schemeClr val="bg1"/>
                </a:solidFill>
              </a:rPr>
              <a:t>A partir de la versión ECMAScript , se introduce la posibilidad de crear campos de clase privados (los cuales aún cuentan con poco soporte). Antiguamente todas las propiedades y métodos eran públicos por defecto, pero ahora también pueden ser privados. Para ello, solo hay que añadir el carácter </a:t>
            </a:r>
            <a:r>
              <a:rPr lang="es-ES" dirty="0">
                <a:solidFill>
                  <a:srgbClr val="00B0F0"/>
                </a:solidFill>
              </a:rPr>
              <a:t>#</a:t>
            </a:r>
            <a:r>
              <a:rPr lang="es-ES" dirty="0">
                <a:solidFill>
                  <a:schemeClr val="bg1"/>
                </a:solidFill>
              </a:rPr>
              <a:t> justo antes del nombre de la propiedad o método:</a:t>
            </a:r>
          </a:p>
        </p:txBody>
      </p:sp>
      <p:sp>
        <p:nvSpPr>
          <p:cNvPr id="10" name="CuadroTexto 9">
            <a:extLst>
              <a:ext uri="{FF2B5EF4-FFF2-40B4-BE49-F238E27FC236}">
                <a16:creationId xmlns:a16="http://schemas.microsoft.com/office/drawing/2014/main" id="{489F7BED-4C50-43B4-AB70-3AB0A60ECB9F}"/>
              </a:ext>
            </a:extLst>
          </p:cNvPr>
          <p:cNvSpPr txBox="1"/>
          <p:nvPr/>
        </p:nvSpPr>
        <p:spPr>
          <a:xfrm>
            <a:off x="4638821" y="1290099"/>
            <a:ext cx="7403123" cy="4801314"/>
          </a:xfrm>
          <a:prstGeom prst="rect">
            <a:avLst/>
          </a:prstGeom>
          <a:noFill/>
        </p:spPr>
        <p:txBody>
          <a:bodyPr wrap="square">
            <a:spAutoFit/>
          </a:bodyPr>
          <a:lstStyle/>
          <a:p>
            <a:r>
              <a:rPr lang="es-ES" b="0" dirty="0">
                <a:solidFill>
                  <a:srgbClr val="9CDCFE"/>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"Paco"</a:t>
            </a:r>
            <a:r>
              <a:rPr lang="es-ES" b="0" dirty="0">
                <a:solidFill>
                  <a:srgbClr val="D4D4D4"/>
                </a:solidFill>
                <a:effectLst/>
                <a:latin typeface="Consolas" panose="020B0609020204030204" pitchFamily="49" charset="0"/>
              </a:rPr>
              <a:t>;</a:t>
            </a:r>
          </a:p>
          <a:p>
            <a:r>
              <a:rPr lang="es-ES" b="0" dirty="0">
                <a:solidFill>
                  <a:srgbClr val="9CDCFE"/>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quienSoy</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'Hola, soy Paco'</a:t>
            </a:r>
            <a:endParaRPr lang="es-ES" b="0" dirty="0">
              <a:solidFill>
                <a:srgbClr val="D4D4D4"/>
              </a:solidFill>
              <a:effectLst/>
              <a:latin typeface="Consolas" panose="020B0609020204030204" pitchFamily="49" charset="0"/>
            </a:endParaRP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miSecreto</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"Me gusta Internet Explorer"</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decirSecreto</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miSecreto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decirSacrilegio</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decirSecreto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a:t>
            </a:r>
            <a:r>
              <a:rPr lang="es-ES" b="0" dirty="0">
                <a:solidFill>
                  <a:srgbClr val="4FC1FF"/>
                </a:solidFill>
                <a:effectLst/>
                <a:latin typeface="Consolas" panose="020B0609020204030204" pitchFamily="49" charset="0"/>
              </a:rPr>
              <a:t>patitoFeo</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a:t>
            </a:r>
          </a:p>
          <a:p>
            <a:r>
              <a:rPr lang="es-ES" b="0" dirty="0">
                <a:solidFill>
                  <a:srgbClr val="9CDCFE"/>
                </a:solidFill>
                <a:effectLst/>
                <a:latin typeface="Consolas" panose="020B0609020204030204" pitchFamily="49" charset="0"/>
              </a:rPr>
              <a:t>        </a:t>
            </a:r>
            <a:r>
              <a:rPr lang="es-ES" b="0" dirty="0">
                <a:solidFill>
                  <a:srgbClr val="4FC1FF"/>
                </a:solidFill>
                <a:effectLst/>
                <a:latin typeface="Consolas" panose="020B0609020204030204" pitchFamily="49" charset="0"/>
              </a:rPr>
              <a:t>patitoFeo</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decirSecreto</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Error</a:t>
            </a:r>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        </a:t>
            </a:r>
            <a:r>
              <a:rPr lang="es-ES" b="0" dirty="0">
                <a:solidFill>
                  <a:srgbClr val="4FC1FF"/>
                </a:solidFill>
                <a:effectLst/>
                <a:latin typeface="Consolas" panose="020B0609020204030204" pitchFamily="49" charset="0"/>
              </a:rPr>
              <a:t>patitoFeo</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decirSacrilegio</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OK</a:t>
            </a:r>
            <a:endParaRPr lang="es-E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8541852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14:bounceEnd="25000">
                                          <p:cBhvr additive="base">
                                            <p:cTn id="12" dur="1000" fill="hold"/>
                                            <p:tgtEl>
                                              <p:spTgt spid="8"/>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1000" fill="hold"/>
                                            <p:tgtEl>
                                              <p:spTgt spid="8"/>
                                            </p:tgtEl>
                                            <p:attrNameLst>
                                              <p:attrName>ppt_x</p:attrName>
                                            </p:attrNameLst>
                                          </p:cBhvr>
                                          <p:tavLst>
                                            <p:tav tm="0">
                                              <p:val>
                                                <p:strVal val="0-#ppt_w/2"/>
                                              </p:val>
                                            </p:tav>
                                            <p:tav tm="100000">
                                              <p:val>
                                                <p:strVal val="#ppt_x"/>
                                              </p:val>
                                            </p:tav>
                                          </p:tavLst>
                                        </p:anim>
                                        <p:anim calcmode="lin" valueType="num">
                                          <p:cBhvr additive="base">
                                            <p:cTn id="13"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P spid="10" grpId="0"/>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3961B498-A5E6-4335-A677-48DA98E7B593}"/>
              </a:ext>
            </a:extLst>
          </p:cNvPr>
          <p:cNvSpPr/>
          <p:nvPr/>
        </p:nvSpPr>
        <p:spPr>
          <a:xfrm>
            <a:off x="406617" y="202108"/>
            <a:ext cx="2739354"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SETTERS</a:t>
            </a:r>
            <a:endParaRPr lang="es-ES" sz="2400" kern="0" dirty="0">
              <a:solidFill>
                <a:srgbClr val="FFFFFF"/>
              </a:solidFill>
              <a:latin typeface="Arial"/>
              <a:sym typeface="Arial"/>
            </a:endParaRPr>
          </a:p>
        </p:txBody>
      </p:sp>
      <p:sp>
        <p:nvSpPr>
          <p:cNvPr id="4" name="CuadroTexto 3">
            <a:extLst>
              <a:ext uri="{FF2B5EF4-FFF2-40B4-BE49-F238E27FC236}">
                <a16:creationId xmlns:a16="http://schemas.microsoft.com/office/drawing/2014/main" id="{91538F1B-4195-4C6C-A399-EE650068B275}"/>
              </a:ext>
            </a:extLst>
          </p:cNvPr>
          <p:cNvSpPr txBox="1"/>
          <p:nvPr/>
        </p:nvSpPr>
        <p:spPr>
          <a:xfrm>
            <a:off x="4479387" y="598595"/>
            <a:ext cx="7853290" cy="5909310"/>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_nombre</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get</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"Sr.</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_nombre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hablar</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"Cuak"</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quienSoy</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"Hola, soy</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Creación de objetos</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"Donald"</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r>
              <a:rPr lang="es-ES" b="0" dirty="0">
                <a:solidFill>
                  <a:srgbClr val="9CDCFE"/>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'Sr. Donald'</a:t>
            </a:r>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"Pancracio"</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'Pancracio'</a:t>
            </a:r>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'Sr. Donald'</a:t>
            </a:r>
            <a:endParaRPr lang="es-ES" b="0" dirty="0">
              <a:solidFill>
                <a:srgbClr val="D4D4D4"/>
              </a:solidFill>
              <a:effectLst/>
              <a:latin typeface="Consolas" panose="020B0609020204030204" pitchFamily="49" charset="0"/>
            </a:endParaRPr>
          </a:p>
        </p:txBody>
      </p:sp>
      <p:sp>
        <p:nvSpPr>
          <p:cNvPr id="8" name="CuadroTexto 7">
            <a:extLst>
              <a:ext uri="{FF2B5EF4-FFF2-40B4-BE49-F238E27FC236}">
                <a16:creationId xmlns:a16="http://schemas.microsoft.com/office/drawing/2014/main" id="{926D2A39-B386-4564-86AA-2AE84BB010D4}"/>
              </a:ext>
            </a:extLst>
          </p:cNvPr>
          <p:cNvSpPr txBox="1"/>
          <p:nvPr/>
        </p:nvSpPr>
        <p:spPr>
          <a:xfrm>
            <a:off x="406616" y="1951904"/>
            <a:ext cx="4615549" cy="923330"/>
          </a:xfrm>
          <a:prstGeom prst="rect">
            <a:avLst/>
          </a:prstGeom>
          <a:noFill/>
        </p:spPr>
        <p:txBody>
          <a:bodyPr wrap="square">
            <a:spAutoFit/>
          </a:bodyPr>
          <a:lstStyle/>
          <a:p>
            <a:r>
              <a:rPr lang="es-ES" dirty="0">
                <a:solidFill>
                  <a:schemeClr val="bg1"/>
                </a:solidFill>
              </a:rPr>
              <a:t>Con los setters </a:t>
            </a:r>
            <a:r>
              <a:rPr lang="es-ES" b="0" i="0" dirty="0">
                <a:solidFill>
                  <a:schemeClr val="bg1"/>
                </a:solidFill>
                <a:effectLst/>
                <a:latin typeface="Scope One"/>
              </a:rPr>
              <a:t>establecemos información a la que luego sólo se podrá acceder mediante métodos getter.</a:t>
            </a:r>
            <a:r>
              <a:rPr lang="es-ES" dirty="0">
                <a:solidFill>
                  <a:schemeClr val="bg1"/>
                </a:solidFill>
              </a:rPr>
              <a:t> </a:t>
            </a:r>
          </a:p>
        </p:txBody>
      </p:sp>
      <p:sp>
        <p:nvSpPr>
          <p:cNvPr id="9" name="CuadroTexto 8">
            <a:extLst>
              <a:ext uri="{FF2B5EF4-FFF2-40B4-BE49-F238E27FC236}">
                <a16:creationId xmlns:a16="http://schemas.microsoft.com/office/drawing/2014/main" id="{0AA6969B-3A1C-490A-933E-A56E9EC7D0B3}"/>
              </a:ext>
            </a:extLst>
          </p:cNvPr>
          <p:cNvSpPr txBox="1"/>
          <p:nvPr/>
        </p:nvSpPr>
        <p:spPr>
          <a:xfrm>
            <a:off x="406616" y="2967335"/>
            <a:ext cx="4615549" cy="1200329"/>
          </a:xfrm>
          <a:prstGeom prst="rect">
            <a:avLst/>
          </a:prstGeom>
          <a:noFill/>
        </p:spPr>
        <p:txBody>
          <a:bodyPr wrap="square">
            <a:spAutoFit/>
          </a:bodyPr>
          <a:lstStyle/>
          <a:p>
            <a:r>
              <a:rPr lang="es-ES" dirty="0">
                <a:solidFill>
                  <a:schemeClr val="bg1"/>
                </a:solidFill>
              </a:rPr>
              <a:t>Es una forma de asegurarnos de que los usuarios que quieran cambiar información de nuestras clases lo hagan de forma controlada por nosotros.</a:t>
            </a:r>
          </a:p>
        </p:txBody>
      </p:sp>
    </p:spTree>
    <p:extLst>
      <p:ext uri="{BB962C8B-B14F-4D97-AF65-F5344CB8AC3E}">
        <p14:creationId xmlns:p14="http://schemas.microsoft.com/office/powerpoint/2010/main" val="2112482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3961B498-A5E6-4335-A677-48DA98E7B593}"/>
              </a:ext>
            </a:extLst>
          </p:cNvPr>
          <p:cNvSpPr/>
          <p:nvPr/>
        </p:nvSpPr>
        <p:spPr>
          <a:xfrm>
            <a:off x="406617" y="202108"/>
            <a:ext cx="2739354"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GETTERS</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F65886B0-AD22-4FD6-A5F6-6C0BDDA7E98A}"/>
              </a:ext>
            </a:extLst>
          </p:cNvPr>
          <p:cNvSpPr txBox="1"/>
          <p:nvPr/>
        </p:nvSpPr>
        <p:spPr>
          <a:xfrm>
            <a:off x="4479387" y="598595"/>
            <a:ext cx="7853290" cy="5909310"/>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_nombre</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get</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"Sr.</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_nombre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hablar</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"Cuak"</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quienSoy</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"Hola, soy</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Creación de objetos</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"Donald"</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r>
              <a:rPr lang="es-ES" b="0" dirty="0">
                <a:solidFill>
                  <a:srgbClr val="9CDCFE"/>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'Sr. Donald'</a:t>
            </a:r>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"Pancracio"</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'Pancracio'</a:t>
            </a:r>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'Sr. Donald'</a:t>
            </a:r>
            <a:endParaRPr lang="es-ES" b="0" dirty="0">
              <a:solidFill>
                <a:srgbClr val="D4D4D4"/>
              </a:solidFill>
              <a:effectLst/>
              <a:latin typeface="Consolas" panose="020B0609020204030204" pitchFamily="49" charset="0"/>
            </a:endParaRPr>
          </a:p>
        </p:txBody>
      </p:sp>
      <p:sp>
        <p:nvSpPr>
          <p:cNvPr id="7" name="CuadroTexto 6">
            <a:extLst>
              <a:ext uri="{FF2B5EF4-FFF2-40B4-BE49-F238E27FC236}">
                <a16:creationId xmlns:a16="http://schemas.microsoft.com/office/drawing/2014/main" id="{81FBDD7D-71E5-4232-A18C-08ED9B7497BF}"/>
              </a:ext>
            </a:extLst>
          </p:cNvPr>
          <p:cNvSpPr txBox="1"/>
          <p:nvPr/>
        </p:nvSpPr>
        <p:spPr>
          <a:xfrm>
            <a:off x="406617" y="2817001"/>
            <a:ext cx="4615549" cy="646331"/>
          </a:xfrm>
          <a:prstGeom prst="rect">
            <a:avLst/>
          </a:prstGeom>
          <a:noFill/>
        </p:spPr>
        <p:txBody>
          <a:bodyPr wrap="square">
            <a:spAutoFit/>
          </a:bodyPr>
          <a:lstStyle/>
          <a:p>
            <a:r>
              <a:rPr lang="es-ES" dirty="0">
                <a:solidFill>
                  <a:schemeClr val="bg1"/>
                </a:solidFill>
              </a:rPr>
              <a:t>las propiedades con get no se pueden cambiar, son de sólo lectura.</a:t>
            </a:r>
          </a:p>
        </p:txBody>
      </p:sp>
      <p:sp>
        <p:nvSpPr>
          <p:cNvPr id="9" name="CuadroTexto 8">
            <a:extLst>
              <a:ext uri="{FF2B5EF4-FFF2-40B4-BE49-F238E27FC236}">
                <a16:creationId xmlns:a16="http://schemas.microsoft.com/office/drawing/2014/main" id="{80EF3FDA-661E-4644-8E94-F6840AFFAC38}"/>
              </a:ext>
            </a:extLst>
          </p:cNvPr>
          <p:cNvSpPr txBox="1"/>
          <p:nvPr/>
        </p:nvSpPr>
        <p:spPr>
          <a:xfrm>
            <a:off x="438517" y="1832720"/>
            <a:ext cx="4615549" cy="923330"/>
          </a:xfrm>
          <a:prstGeom prst="rect">
            <a:avLst/>
          </a:prstGeom>
          <a:noFill/>
        </p:spPr>
        <p:txBody>
          <a:bodyPr wrap="square">
            <a:spAutoFit/>
          </a:bodyPr>
          <a:lstStyle/>
          <a:p>
            <a:r>
              <a:rPr lang="es-ES" dirty="0">
                <a:solidFill>
                  <a:schemeClr val="bg1"/>
                </a:solidFill>
              </a:rPr>
              <a:t>Con un método get podemos acceder a una propiedad fuera de su clase aunque esté definida como privada</a:t>
            </a:r>
          </a:p>
        </p:txBody>
      </p:sp>
    </p:spTree>
    <p:extLst>
      <p:ext uri="{BB962C8B-B14F-4D97-AF65-F5344CB8AC3E}">
        <p14:creationId xmlns:p14="http://schemas.microsoft.com/office/powerpoint/2010/main" val="1199610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Muñeco blanco - Imagui">
            <a:extLst>
              <a:ext uri="{FF2B5EF4-FFF2-40B4-BE49-F238E27FC236}">
                <a16:creationId xmlns:a16="http://schemas.microsoft.com/office/drawing/2014/main" id="{CE2E7F79-54F9-4FF4-AB94-4ED952EF07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10315574" cy="6858000"/>
          </a:xfrm>
          <a:prstGeom prst="rect">
            <a:avLst/>
          </a:prstGeom>
          <a:noFill/>
          <a:extLst>
            <a:ext uri="{909E8E84-426E-40DD-AFC4-6F175D3DCCD1}">
              <a14:hiddenFill xmlns:a14="http://schemas.microsoft.com/office/drawing/2010/main">
                <a:solidFill>
                  <a:srgbClr val="FFFFFF"/>
                </a:solidFill>
              </a14:hiddenFill>
            </a:ext>
          </a:extLst>
        </p:spPr>
      </p:pic>
      <p:sp>
        <p:nvSpPr>
          <p:cNvPr id="32" name="Rectángulo 31" title="Fondo semitransparente oscuro">
            <a:extLst>
              <a:ext uri="{FF2B5EF4-FFF2-40B4-BE49-F238E27FC236}">
                <a16:creationId xmlns:a16="http://schemas.microsoft.com/office/drawing/2014/main" id="{A851B3CA-790D-465D-9B97-AA9876E357B9}"/>
              </a:ext>
            </a:extLst>
          </p:cNvPr>
          <p:cNvSpPr/>
          <p:nvPr/>
        </p:nvSpPr>
        <p:spPr>
          <a:xfrm>
            <a:off x="6336000" y="0"/>
            <a:ext cx="3979575"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2" name="Título 1">
            <a:extLst>
              <a:ext uri="{FF2B5EF4-FFF2-40B4-BE49-F238E27FC236}">
                <a16:creationId xmlns:a16="http://schemas.microsoft.com/office/drawing/2014/main" id="{8468F2B1-EF8F-4772-ADA1-4195B20EBA74}"/>
              </a:ext>
            </a:extLst>
          </p:cNvPr>
          <p:cNvSpPr>
            <a:spLocks noGrp="1"/>
          </p:cNvSpPr>
          <p:nvPr>
            <p:ph type="ctrTitle"/>
          </p:nvPr>
        </p:nvSpPr>
        <p:spPr bwMode="gray">
          <a:xfrm>
            <a:off x="3235241" y="2696760"/>
            <a:ext cx="5477243" cy="1767361"/>
          </a:xfrm>
        </p:spPr>
        <p:txBody>
          <a:bodyPr rtlCol="0"/>
          <a:lstStyle/>
          <a:p>
            <a:pPr rtl="0"/>
            <a:r>
              <a:rPr lang="es-ES" sz="9600" dirty="0">
                <a:solidFill>
                  <a:schemeClr val="tx1"/>
                </a:solidFill>
              </a:rPr>
              <a:t>Grac</a:t>
            </a:r>
            <a:r>
              <a:rPr lang="es-ES" sz="9600" dirty="0"/>
              <a:t>ias</a:t>
            </a:r>
          </a:p>
        </p:txBody>
      </p:sp>
      <p:pic>
        <p:nvPicPr>
          <p:cNvPr id="20" name="Imagen 19">
            <a:extLst>
              <a:ext uri="{FF2B5EF4-FFF2-40B4-BE49-F238E27FC236}">
                <a16:creationId xmlns:a16="http://schemas.microsoft.com/office/drawing/2014/main" id="{3D958772-B0DC-4695-BF91-F6700760F8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26594" y="667289"/>
            <a:ext cx="1085083" cy="349900"/>
          </a:xfrm>
          <a:prstGeom prst="rect">
            <a:avLst/>
          </a:prstGeom>
        </p:spPr>
      </p:pic>
    </p:spTree>
    <p:extLst>
      <p:ext uri="{BB962C8B-B14F-4D97-AF65-F5344CB8AC3E}">
        <p14:creationId xmlns:p14="http://schemas.microsoft.com/office/powerpoint/2010/main" val="3080823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CB703D1D-55DD-4F33-9EE3-977136F938A9}"/>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POO</a:t>
            </a:r>
            <a:endParaRPr lang="es-ES" sz="2400" kern="0" dirty="0">
              <a:solidFill>
                <a:srgbClr val="FFFFFF"/>
              </a:solidFill>
              <a:latin typeface="Arial"/>
              <a:sym typeface="Arial"/>
            </a:endParaRPr>
          </a:p>
        </p:txBody>
      </p:sp>
      <p:sp>
        <p:nvSpPr>
          <p:cNvPr id="6" name="CuadroTexto 5">
            <a:extLst>
              <a:ext uri="{FF2B5EF4-FFF2-40B4-BE49-F238E27FC236}">
                <a16:creationId xmlns:a16="http://schemas.microsoft.com/office/drawing/2014/main" id="{D3C93415-877F-4C6F-AAB8-CFCF25EAD829}"/>
              </a:ext>
            </a:extLst>
          </p:cNvPr>
          <p:cNvSpPr txBox="1"/>
          <p:nvPr/>
        </p:nvSpPr>
        <p:spPr>
          <a:xfrm>
            <a:off x="3158389" y="1394702"/>
            <a:ext cx="4116103" cy="523220"/>
          </a:xfrm>
          <a:prstGeom prst="rect">
            <a:avLst/>
          </a:prstGeom>
          <a:noFill/>
        </p:spPr>
        <p:txBody>
          <a:bodyPr wrap="square">
            <a:spAutoFit/>
          </a:bodyPr>
          <a:lstStyle/>
          <a:p>
            <a:r>
              <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CLASE</a:t>
            </a:r>
          </a:p>
        </p:txBody>
      </p:sp>
      <p:sp>
        <p:nvSpPr>
          <p:cNvPr id="14" name="CuadroTexto 13">
            <a:extLst>
              <a:ext uri="{FF2B5EF4-FFF2-40B4-BE49-F238E27FC236}">
                <a16:creationId xmlns:a16="http://schemas.microsoft.com/office/drawing/2014/main" id="{01DEBFBC-6554-495E-8E4A-FE0A1AC89E9A}"/>
              </a:ext>
            </a:extLst>
          </p:cNvPr>
          <p:cNvSpPr txBox="1"/>
          <p:nvPr/>
        </p:nvSpPr>
        <p:spPr>
          <a:xfrm>
            <a:off x="3158389" y="1917922"/>
            <a:ext cx="4116103" cy="523220"/>
          </a:xfrm>
          <a:prstGeom prst="rect">
            <a:avLst/>
          </a:prstGeom>
          <a:noFill/>
        </p:spPr>
        <p:txBody>
          <a:bodyPr wrap="square">
            <a:spAutoFit/>
          </a:bodyPr>
          <a:lstStyle/>
          <a:p>
            <a:r>
              <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ES" sz="2800" dirty="0">
                <a:solidFill>
                  <a:schemeClr val="bg1"/>
                </a:solidFill>
                <a:latin typeface="Calibri" panose="020F0502020204030204" pitchFamily="34" charset="0"/>
                <a:ea typeface="Calibri" panose="020F0502020204030204" pitchFamily="34" charset="0"/>
                <a:cs typeface="Times New Roman" panose="02020603050405020304" pitchFamily="18" charset="0"/>
              </a:rPr>
              <a:t>O</a:t>
            </a:r>
            <a:r>
              <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BJETO</a:t>
            </a:r>
          </a:p>
        </p:txBody>
      </p:sp>
      <p:sp>
        <p:nvSpPr>
          <p:cNvPr id="15" name="CuadroTexto 14">
            <a:extLst>
              <a:ext uri="{FF2B5EF4-FFF2-40B4-BE49-F238E27FC236}">
                <a16:creationId xmlns:a16="http://schemas.microsoft.com/office/drawing/2014/main" id="{ADAAA540-98D5-46F6-8F0A-220FAE78A34D}"/>
              </a:ext>
            </a:extLst>
          </p:cNvPr>
          <p:cNvSpPr txBox="1"/>
          <p:nvPr/>
        </p:nvSpPr>
        <p:spPr>
          <a:xfrm>
            <a:off x="3158388" y="2441142"/>
            <a:ext cx="4116103" cy="523220"/>
          </a:xfrm>
          <a:prstGeom prst="rect">
            <a:avLst/>
          </a:prstGeom>
          <a:noFill/>
        </p:spPr>
        <p:txBody>
          <a:bodyPr wrap="square">
            <a:spAutoFit/>
          </a:bodyPr>
          <a:lstStyle/>
          <a:p>
            <a:r>
              <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ES" sz="2800" dirty="0">
                <a:solidFill>
                  <a:schemeClr val="bg1"/>
                </a:solidFill>
                <a:latin typeface="Calibri" panose="020F0502020204030204" pitchFamily="34" charset="0"/>
                <a:ea typeface="Calibri" panose="020F0502020204030204" pitchFamily="34" charset="0"/>
                <a:cs typeface="Times New Roman" panose="02020603050405020304" pitchFamily="18" charset="0"/>
              </a:rPr>
              <a:t>ATRIBUTO</a:t>
            </a:r>
            <a:endPar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CuadroTexto 15">
            <a:extLst>
              <a:ext uri="{FF2B5EF4-FFF2-40B4-BE49-F238E27FC236}">
                <a16:creationId xmlns:a16="http://schemas.microsoft.com/office/drawing/2014/main" id="{3901A0B7-EFD3-47DB-A4D7-4CC0686331BC}"/>
              </a:ext>
            </a:extLst>
          </p:cNvPr>
          <p:cNvSpPr txBox="1"/>
          <p:nvPr/>
        </p:nvSpPr>
        <p:spPr>
          <a:xfrm>
            <a:off x="3158387" y="2964362"/>
            <a:ext cx="4116103" cy="523220"/>
          </a:xfrm>
          <a:prstGeom prst="rect">
            <a:avLst/>
          </a:prstGeom>
          <a:noFill/>
        </p:spPr>
        <p:txBody>
          <a:bodyPr wrap="square">
            <a:spAutoFit/>
          </a:bodyPr>
          <a:lstStyle/>
          <a:p>
            <a:r>
              <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ES" sz="2800" dirty="0">
                <a:solidFill>
                  <a:schemeClr val="bg1"/>
                </a:solidFill>
                <a:latin typeface="Calibri" panose="020F0502020204030204" pitchFamily="34" charset="0"/>
                <a:ea typeface="Calibri" panose="020F0502020204030204" pitchFamily="34" charset="0"/>
                <a:cs typeface="Times New Roman" panose="02020603050405020304" pitchFamily="18" charset="0"/>
              </a:rPr>
              <a:t>MÉTODO</a:t>
            </a:r>
            <a:endPar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CuadroTexto 16">
            <a:extLst>
              <a:ext uri="{FF2B5EF4-FFF2-40B4-BE49-F238E27FC236}">
                <a16:creationId xmlns:a16="http://schemas.microsoft.com/office/drawing/2014/main" id="{31120CE4-A01D-454E-AEF9-ED131CF2F93A}"/>
              </a:ext>
            </a:extLst>
          </p:cNvPr>
          <p:cNvSpPr txBox="1"/>
          <p:nvPr/>
        </p:nvSpPr>
        <p:spPr>
          <a:xfrm>
            <a:off x="3117291" y="4010802"/>
            <a:ext cx="4116103" cy="523220"/>
          </a:xfrm>
          <a:prstGeom prst="rect">
            <a:avLst/>
          </a:prstGeom>
          <a:noFill/>
        </p:spPr>
        <p:txBody>
          <a:bodyPr wrap="square">
            <a:spAutoFit/>
          </a:bodyPr>
          <a:lstStyle/>
          <a:p>
            <a:r>
              <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ES" sz="2800" dirty="0">
                <a:solidFill>
                  <a:schemeClr val="bg1"/>
                </a:solidFill>
                <a:latin typeface="Calibri" panose="020F0502020204030204" pitchFamily="34" charset="0"/>
                <a:ea typeface="Calibri" panose="020F0502020204030204" pitchFamily="34" charset="0"/>
                <a:cs typeface="Times New Roman" panose="02020603050405020304" pitchFamily="18" charset="0"/>
              </a:rPr>
              <a:t>HERENCIA</a:t>
            </a:r>
            <a:endPar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8" name="CuadroTexto 17">
            <a:extLst>
              <a:ext uri="{FF2B5EF4-FFF2-40B4-BE49-F238E27FC236}">
                <a16:creationId xmlns:a16="http://schemas.microsoft.com/office/drawing/2014/main" id="{CCCEFE02-E658-44BC-AB7A-C6913925D359}"/>
              </a:ext>
            </a:extLst>
          </p:cNvPr>
          <p:cNvSpPr txBox="1"/>
          <p:nvPr/>
        </p:nvSpPr>
        <p:spPr>
          <a:xfrm>
            <a:off x="3117291" y="4534022"/>
            <a:ext cx="4116103" cy="523220"/>
          </a:xfrm>
          <a:prstGeom prst="rect">
            <a:avLst/>
          </a:prstGeom>
          <a:noFill/>
        </p:spPr>
        <p:txBody>
          <a:bodyPr wrap="square">
            <a:spAutoFit/>
          </a:bodyPr>
          <a:lstStyle/>
          <a:p>
            <a:r>
              <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ES" sz="2800" dirty="0">
                <a:solidFill>
                  <a:schemeClr val="bg1"/>
                </a:solidFill>
                <a:latin typeface="Calibri" panose="020F0502020204030204" pitchFamily="34" charset="0"/>
                <a:ea typeface="Calibri" panose="020F0502020204030204" pitchFamily="34" charset="0"/>
                <a:cs typeface="Times New Roman" panose="02020603050405020304" pitchFamily="18" charset="0"/>
              </a:rPr>
              <a:t>ENCAPSULACIÓN</a:t>
            </a:r>
            <a:endPar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9" name="CuadroTexto 18">
            <a:extLst>
              <a:ext uri="{FF2B5EF4-FFF2-40B4-BE49-F238E27FC236}">
                <a16:creationId xmlns:a16="http://schemas.microsoft.com/office/drawing/2014/main" id="{4E5829E6-3003-412E-BA28-9B3A30CEE8AC}"/>
              </a:ext>
            </a:extLst>
          </p:cNvPr>
          <p:cNvSpPr txBox="1"/>
          <p:nvPr/>
        </p:nvSpPr>
        <p:spPr>
          <a:xfrm>
            <a:off x="3117290" y="5057242"/>
            <a:ext cx="4116103" cy="523220"/>
          </a:xfrm>
          <a:prstGeom prst="rect">
            <a:avLst/>
          </a:prstGeom>
          <a:noFill/>
        </p:spPr>
        <p:txBody>
          <a:bodyPr wrap="square">
            <a:spAutoFit/>
          </a:bodyPr>
          <a:lstStyle/>
          <a:p>
            <a:r>
              <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ES" sz="2800" dirty="0">
                <a:solidFill>
                  <a:schemeClr val="bg1"/>
                </a:solidFill>
                <a:latin typeface="Calibri" panose="020F0502020204030204" pitchFamily="34" charset="0"/>
                <a:ea typeface="Calibri" panose="020F0502020204030204" pitchFamily="34" charset="0"/>
                <a:cs typeface="Times New Roman" panose="02020603050405020304" pitchFamily="18" charset="0"/>
              </a:rPr>
              <a:t>POLIMORFISMO</a:t>
            </a:r>
            <a:endPar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26" name="Picture 2" descr="Qué es la programación orientada a objetos? - Aquí en sistemas">
            <a:extLst>
              <a:ext uri="{FF2B5EF4-FFF2-40B4-BE49-F238E27FC236}">
                <a16:creationId xmlns:a16="http://schemas.microsoft.com/office/drawing/2014/main" id="{D4ECCBE7-F43A-4C96-9B7C-0F991DF719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4159" y="1762571"/>
            <a:ext cx="4205769" cy="3364615"/>
          </a:xfrm>
          <a:prstGeom prst="rect">
            <a:avLst/>
          </a:prstGeom>
          <a:noFill/>
          <a:extLst>
            <a:ext uri="{909E8E84-426E-40DD-AFC4-6F175D3DCCD1}">
              <a14:hiddenFill xmlns:a14="http://schemas.microsoft.com/office/drawing/2010/main">
                <a:solidFill>
                  <a:srgbClr val="FFFFFF"/>
                </a:solidFill>
              </a14:hiddenFill>
            </a:ext>
          </a:extLst>
        </p:spPr>
      </p:pic>
      <p:sp>
        <p:nvSpPr>
          <p:cNvPr id="11" name="CuadroTexto 10">
            <a:extLst>
              <a:ext uri="{FF2B5EF4-FFF2-40B4-BE49-F238E27FC236}">
                <a16:creationId xmlns:a16="http://schemas.microsoft.com/office/drawing/2014/main" id="{1A3D6940-4C18-42BA-AC10-93EF726962D1}"/>
              </a:ext>
            </a:extLst>
          </p:cNvPr>
          <p:cNvSpPr txBox="1"/>
          <p:nvPr/>
        </p:nvSpPr>
        <p:spPr>
          <a:xfrm>
            <a:off x="3158386" y="3516404"/>
            <a:ext cx="4116103" cy="523220"/>
          </a:xfrm>
          <a:prstGeom prst="rect">
            <a:avLst/>
          </a:prstGeom>
          <a:noFill/>
        </p:spPr>
        <p:txBody>
          <a:bodyPr wrap="square">
            <a:spAutoFit/>
          </a:bodyPr>
          <a:lstStyle/>
          <a:p>
            <a:r>
              <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ES" sz="2800" dirty="0">
                <a:solidFill>
                  <a:schemeClr val="bg1"/>
                </a:solidFill>
                <a:latin typeface="Calibri" panose="020F0502020204030204" pitchFamily="34" charset="0"/>
                <a:ea typeface="Calibri" panose="020F0502020204030204" pitchFamily="34" charset="0"/>
                <a:cs typeface="Times New Roman" panose="02020603050405020304" pitchFamily="18" charset="0"/>
              </a:rPr>
              <a:t>ABSTRACCIÓN</a:t>
            </a:r>
            <a:endParaRPr lang="es-ES"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0" name="Rectángulo 19">
            <a:extLst>
              <a:ext uri="{FF2B5EF4-FFF2-40B4-BE49-F238E27FC236}">
                <a16:creationId xmlns:a16="http://schemas.microsoft.com/office/drawing/2014/main" id="{4BAEFF75-6E53-4AFE-A362-C03C6BCB4652}"/>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20298945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14:presetBounceEnd="25000">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14:bounceEnd="25000">
                                          <p:cBhvr additive="base">
                                            <p:cTn id="17" dur="1000" fill="hold"/>
                                            <p:tgtEl>
                                              <p:spTgt spid="6"/>
                                            </p:tgtEl>
                                            <p:attrNameLst>
                                              <p:attrName>ppt_x</p:attrName>
                                            </p:attrNameLst>
                                          </p:cBhvr>
                                          <p:tavLst>
                                            <p:tav tm="0">
                                              <p:val>
                                                <p:strVal val="0-#ppt_w/2"/>
                                              </p:val>
                                            </p:tav>
                                            <p:tav tm="100000">
                                              <p:val>
                                                <p:strVal val="#ppt_x"/>
                                              </p:val>
                                            </p:tav>
                                          </p:tavLst>
                                        </p:anim>
                                        <p:anim calcmode="lin" valueType="num" p14:bounceEnd="25000">
                                          <p:cBhvr additive="base">
                                            <p:cTn id="18"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14:presetBounceEnd="25000">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14:bounceEnd="25000">
                                          <p:cBhvr additive="base">
                                            <p:cTn id="23" dur="1000" fill="hold"/>
                                            <p:tgtEl>
                                              <p:spTgt spid="14"/>
                                            </p:tgtEl>
                                            <p:attrNameLst>
                                              <p:attrName>ppt_x</p:attrName>
                                            </p:attrNameLst>
                                          </p:cBhvr>
                                          <p:tavLst>
                                            <p:tav tm="0">
                                              <p:val>
                                                <p:strVal val="0-#ppt_w/2"/>
                                              </p:val>
                                            </p:tav>
                                            <p:tav tm="100000">
                                              <p:val>
                                                <p:strVal val="#ppt_x"/>
                                              </p:val>
                                            </p:tav>
                                          </p:tavLst>
                                        </p:anim>
                                        <p:anim calcmode="lin" valueType="num" p14:bounceEnd="25000">
                                          <p:cBhvr additive="base">
                                            <p:cTn id="24"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14:presetBounceEnd="25000">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14:bounceEnd="25000">
                                          <p:cBhvr additive="base">
                                            <p:cTn id="29" dur="1000" fill="hold"/>
                                            <p:tgtEl>
                                              <p:spTgt spid="15"/>
                                            </p:tgtEl>
                                            <p:attrNameLst>
                                              <p:attrName>ppt_x</p:attrName>
                                            </p:attrNameLst>
                                          </p:cBhvr>
                                          <p:tavLst>
                                            <p:tav tm="0">
                                              <p:val>
                                                <p:strVal val="0-#ppt_w/2"/>
                                              </p:val>
                                            </p:tav>
                                            <p:tav tm="100000">
                                              <p:val>
                                                <p:strVal val="#ppt_x"/>
                                              </p:val>
                                            </p:tav>
                                          </p:tavLst>
                                        </p:anim>
                                        <p:anim calcmode="lin" valueType="num" p14:bounceEnd="25000">
                                          <p:cBhvr additive="base">
                                            <p:cTn id="30" dur="10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14:presetBounceEnd="25000">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14:bounceEnd="25000">
                                          <p:cBhvr additive="base">
                                            <p:cTn id="35" dur="1000" fill="hold"/>
                                            <p:tgtEl>
                                              <p:spTgt spid="16"/>
                                            </p:tgtEl>
                                            <p:attrNameLst>
                                              <p:attrName>ppt_x</p:attrName>
                                            </p:attrNameLst>
                                          </p:cBhvr>
                                          <p:tavLst>
                                            <p:tav tm="0">
                                              <p:val>
                                                <p:strVal val="0-#ppt_w/2"/>
                                              </p:val>
                                            </p:tav>
                                            <p:tav tm="100000">
                                              <p:val>
                                                <p:strVal val="#ppt_x"/>
                                              </p:val>
                                            </p:tav>
                                          </p:tavLst>
                                        </p:anim>
                                        <p:anim calcmode="lin" valueType="num" p14:bounceEnd="25000">
                                          <p:cBhvr additive="base">
                                            <p:cTn id="36" dur="10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14:presetBounceEnd="25000">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14:bounceEnd="25000">
                                          <p:cBhvr additive="base">
                                            <p:cTn id="41"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42"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8" fill="hold" grpId="0" nodeType="clickEffect" p14:presetBounceEnd="25000">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14:bounceEnd="25000">
                                          <p:cBhvr additive="base">
                                            <p:cTn id="47" dur="1000" fill="hold"/>
                                            <p:tgtEl>
                                              <p:spTgt spid="17"/>
                                            </p:tgtEl>
                                            <p:attrNameLst>
                                              <p:attrName>ppt_x</p:attrName>
                                            </p:attrNameLst>
                                          </p:cBhvr>
                                          <p:tavLst>
                                            <p:tav tm="0">
                                              <p:val>
                                                <p:strVal val="0-#ppt_w/2"/>
                                              </p:val>
                                            </p:tav>
                                            <p:tav tm="100000">
                                              <p:val>
                                                <p:strVal val="#ppt_x"/>
                                              </p:val>
                                            </p:tav>
                                          </p:tavLst>
                                        </p:anim>
                                        <p:anim calcmode="lin" valueType="num" p14:bounceEnd="25000">
                                          <p:cBhvr additive="base">
                                            <p:cTn id="48" dur="10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grpId="0" nodeType="clickEffect" p14:presetBounceEnd="25000">
                                      <p:stCondLst>
                                        <p:cond delay="0"/>
                                      </p:stCondLst>
                                      <p:childTnLst>
                                        <p:set>
                                          <p:cBhvr>
                                            <p:cTn id="52" dur="1" fill="hold">
                                              <p:stCondLst>
                                                <p:cond delay="0"/>
                                              </p:stCondLst>
                                            </p:cTn>
                                            <p:tgtEl>
                                              <p:spTgt spid="18"/>
                                            </p:tgtEl>
                                            <p:attrNameLst>
                                              <p:attrName>style.visibility</p:attrName>
                                            </p:attrNameLst>
                                          </p:cBhvr>
                                          <p:to>
                                            <p:strVal val="visible"/>
                                          </p:to>
                                        </p:set>
                                        <p:anim calcmode="lin" valueType="num" p14:bounceEnd="25000">
                                          <p:cBhvr additive="base">
                                            <p:cTn id="53" dur="1000" fill="hold"/>
                                            <p:tgtEl>
                                              <p:spTgt spid="18"/>
                                            </p:tgtEl>
                                            <p:attrNameLst>
                                              <p:attrName>ppt_x</p:attrName>
                                            </p:attrNameLst>
                                          </p:cBhvr>
                                          <p:tavLst>
                                            <p:tav tm="0">
                                              <p:val>
                                                <p:strVal val="0-#ppt_w/2"/>
                                              </p:val>
                                            </p:tav>
                                            <p:tav tm="100000">
                                              <p:val>
                                                <p:strVal val="#ppt_x"/>
                                              </p:val>
                                            </p:tav>
                                          </p:tavLst>
                                        </p:anim>
                                        <p:anim calcmode="lin" valueType="num" p14:bounceEnd="25000">
                                          <p:cBhvr additive="base">
                                            <p:cTn id="54" dur="10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8" fill="hold" grpId="0" nodeType="clickEffect" p14:presetBounceEnd="25000">
                                      <p:stCondLst>
                                        <p:cond delay="0"/>
                                      </p:stCondLst>
                                      <p:childTnLst>
                                        <p:set>
                                          <p:cBhvr>
                                            <p:cTn id="58" dur="1" fill="hold">
                                              <p:stCondLst>
                                                <p:cond delay="0"/>
                                              </p:stCondLst>
                                            </p:cTn>
                                            <p:tgtEl>
                                              <p:spTgt spid="19"/>
                                            </p:tgtEl>
                                            <p:attrNameLst>
                                              <p:attrName>style.visibility</p:attrName>
                                            </p:attrNameLst>
                                          </p:cBhvr>
                                          <p:to>
                                            <p:strVal val="visible"/>
                                          </p:to>
                                        </p:set>
                                        <p:anim calcmode="lin" valueType="num" p14:bounceEnd="25000">
                                          <p:cBhvr additive="base">
                                            <p:cTn id="59" dur="1000" fill="hold"/>
                                            <p:tgtEl>
                                              <p:spTgt spid="19"/>
                                            </p:tgtEl>
                                            <p:attrNameLst>
                                              <p:attrName>ppt_x</p:attrName>
                                            </p:attrNameLst>
                                          </p:cBhvr>
                                          <p:tavLst>
                                            <p:tav tm="0">
                                              <p:val>
                                                <p:strVal val="0-#ppt_w/2"/>
                                              </p:val>
                                            </p:tav>
                                            <p:tav tm="100000">
                                              <p:val>
                                                <p:strVal val="#ppt_x"/>
                                              </p:val>
                                            </p:tav>
                                          </p:tavLst>
                                        </p:anim>
                                        <p:anim calcmode="lin" valueType="num" p14:bounceEnd="25000">
                                          <p:cBhvr additive="base">
                                            <p:cTn id="60" dur="10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14" grpId="0"/>
          <p:bldP spid="15" grpId="0"/>
          <p:bldP spid="16" grpId="0"/>
          <p:bldP spid="17" grpId="0"/>
          <p:bldP spid="18" grpId="0"/>
          <p:bldP spid="19"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1000" fill="hold"/>
                                            <p:tgtEl>
                                              <p:spTgt spid="6"/>
                                            </p:tgtEl>
                                            <p:attrNameLst>
                                              <p:attrName>ppt_x</p:attrName>
                                            </p:attrNameLst>
                                          </p:cBhvr>
                                          <p:tavLst>
                                            <p:tav tm="0">
                                              <p:val>
                                                <p:strVal val="0-#ppt_w/2"/>
                                              </p:val>
                                            </p:tav>
                                            <p:tav tm="100000">
                                              <p:val>
                                                <p:strVal val="#ppt_x"/>
                                              </p:val>
                                            </p:tav>
                                          </p:tavLst>
                                        </p:anim>
                                        <p:anim calcmode="lin" valueType="num">
                                          <p:cBhvr additive="base">
                                            <p:cTn id="18"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0-#ppt_w/2"/>
                                              </p:val>
                                            </p:tav>
                                            <p:tav tm="100000">
                                              <p:val>
                                                <p:strVal val="#ppt_x"/>
                                              </p:val>
                                            </p:tav>
                                          </p:tavLst>
                                        </p:anim>
                                        <p:anim calcmode="lin" valueType="num">
                                          <p:cBhvr additive="base">
                                            <p:cTn id="24"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1000" fill="hold"/>
                                            <p:tgtEl>
                                              <p:spTgt spid="15"/>
                                            </p:tgtEl>
                                            <p:attrNameLst>
                                              <p:attrName>ppt_x</p:attrName>
                                            </p:attrNameLst>
                                          </p:cBhvr>
                                          <p:tavLst>
                                            <p:tav tm="0">
                                              <p:val>
                                                <p:strVal val="0-#ppt_w/2"/>
                                              </p:val>
                                            </p:tav>
                                            <p:tav tm="100000">
                                              <p:val>
                                                <p:strVal val="#ppt_x"/>
                                              </p:val>
                                            </p:tav>
                                          </p:tavLst>
                                        </p:anim>
                                        <p:anim calcmode="lin" valueType="num">
                                          <p:cBhvr additive="base">
                                            <p:cTn id="30" dur="10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1000" fill="hold"/>
                                            <p:tgtEl>
                                              <p:spTgt spid="16"/>
                                            </p:tgtEl>
                                            <p:attrNameLst>
                                              <p:attrName>ppt_x</p:attrName>
                                            </p:attrNameLst>
                                          </p:cBhvr>
                                          <p:tavLst>
                                            <p:tav tm="0">
                                              <p:val>
                                                <p:strVal val="0-#ppt_w/2"/>
                                              </p:val>
                                            </p:tav>
                                            <p:tav tm="100000">
                                              <p:val>
                                                <p:strVal val="#ppt_x"/>
                                              </p:val>
                                            </p:tav>
                                          </p:tavLst>
                                        </p:anim>
                                        <p:anim calcmode="lin" valueType="num">
                                          <p:cBhvr additive="base">
                                            <p:cTn id="36" dur="10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additive="base">
                                            <p:cTn id="41" dur="1000" fill="hold"/>
                                            <p:tgtEl>
                                              <p:spTgt spid="11"/>
                                            </p:tgtEl>
                                            <p:attrNameLst>
                                              <p:attrName>ppt_x</p:attrName>
                                            </p:attrNameLst>
                                          </p:cBhvr>
                                          <p:tavLst>
                                            <p:tav tm="0">
                                              <p:val>
                                                <p:strVal val="0-#ppt_w/2"/>
                                              </p:val>
                                            </p:tav>
                                            <p:tav tm="100000">
                                              <p:val>
                                                <p:strVal val="#ppt_x"/>
                                              </p:val>
                                            </p:tav>
                                          </p:tavLst>
                                        </p:anim>
                                        <p:anim calcmode="lin" valueType="num">
                                          <p:cBhvr additive="base">
                                            <p:cTn id="42"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8"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1000" fill="hold"/>
                                            <p:tgtEl>
                                              <p:spTgt spid="17"/>
                                            </p:tgtEl>
                                            <p:attrNameLst>
                                              <p:attrName>ppt_x</p:attrName>
                                            </p:attrNameLst>
                                          </p:cBhvr>
                                          <p:tavLst>
                                            <p:tav tm="0">
                                              <p:val>
                                                <p:strVal val="0-#ppt_w/2"/>
                                              </p:val>
                                            </p:tav>
                                            <p:tav tm="100000">
                                              <p:val>
                                                <p:strVal val="#ppt_x"/>
                                              </p:val>
                                            </p:tav>
                                          </p:tavLst>
                                        </p:anim>
                                        <p:anim calcmode="lin" valueType="num">
                                          <p:cBhvr additive="base">
                                            <p:cTn id="48" dur="10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grpId="0" nodeType="clickEffect">
                                      <p:stCondLst>
                                        <p:cond delay="0"/>
                                      </p:stCondLst>
                                      <p:childTnLst>
                                        <p:set>
                                          <p:cBhvr>
                                            <p:cTn id="52" dur="1" fill="hold">
                                              <p:stCondLst>
                                                <p:cond delay="0"/>
                                              </p:stCondLst>
                                            </p:cTn>
                                            <p:tgtEl>
                                              <p:spTgt spid="18"/>
                                            </p:tgtEl>
                                            <p:attrNameLst>
                                              <p:attrName>style.visibility</p:attrName>
                                            </p:attrNameLst>
                                          </p:cBhvr>
                                          <p:to>
                                            <p:strVal val="visible"/>
                                          </p:to>
                                        </p:set>
                                        <p:anim calcmode="lin" valueType="num">
                                          <p:cBhvr additive="base">
                                            <p:cTn id="53" dur="1000" fill="hold"/>
                                            <p:tgtEl>
                                              <p:spTgt spid="18"/>
                                            </p:tgtEl>
                                            <p:attrNameLst>
                                              <p:attrName>ppt_x</p:attrName>
                                            </p:attrNameLst>
                                          </p:cBhvr>
                                          <p:tavLst>
                                            <p:tav tm="0">
                                              <p:val>
                                                <p:strVal val="0-#ppt_w/2"/>
                                              </p:val>
                                            </p:tav>
                                            <p:tav tm="100000">
                                              <p:val>
                                                <p:strVal val="#ppt_x"/>
                                              </p:val>
                                            </p:tav>
                                          </p:tavLst>
                                        </p:anim>
                                        <p:anim calcmode="lin" valueType="num">
                                          <p:cBhvr additive="base">
                                            <p:cTn id="54" dur="10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8"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anim calcmode="lin" valueType="num">
                                          <p:cBhvr additive="base">
                                            <p:cTn id="59" dur="1000" fill="hold"/>
                                            <p:tgtEl>
                                              <p:spTgt spid="19"/>
                                            </p:tgtEl>
                                            <p:attrNameLst>
                                              <p:attrName>ppt_x</p:attrName>
                                            </p:attrNameLst>
                                          </p:cBhvr>
                                          <p:tavLst>
                                            <p:tav tm="0">
                                              <p:val>
                                                <p:strVal val="0-#ppt_w/2"/>
                                              </p:val>
                                            </p:tav>
                                            <p:tav tm="100000">
                                              <p:val>
                                                <p:strVal val="#ppt_x"/>
                                              </p:val>
                                            </p:tav>
                                          </p:tavLst>
                                        </p:anim>
                                        <p:anim calcmode="lin" valueType="num">
                                          <p:cBhvr additive="base">
                                            <p:cTn id="60" dur="10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14" grpId="0"/>
          <p:bldP spid="15" grpId="0"/>
          <p:bldP spid="16" grpId="0"/>
          <p:bldP spid="17" grpId="0"/>
          <p:bldP spid="18" grpId="0"/>
          <p:bldP spid="19" grpId="0"/>
          <p:bldP spid="11"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CB703D1D-55DD-4F33-9EE3-977136F938A9}"/>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CLASE</a:t>
            </a:r>
            <a:endParaRPr lang="es-ES" sz="2400" kern="0" dirty="0">
              <a:solidFill>
                <a:srgbClr val="FFFFFF"/>
              </a:solidFill>
              <a:latin typeface="Arial"/>
              <a:sym typeface="Arial"/>
            </a:endParaRPr>
          </a:p>
        </p:txBody>
      </p:sp>
      <p:sp>
        <p:nvSpPr>
          <p:cNvPr id="6" name="CuadroTexto 5">
            <a:extLst>
              <a:ext uri="{FF2B5EF4-FFF2-40B4-BE49-F238E27FC236}">
                <a16:creationId xmlns:a16="http://schemas.microsoft.com/office/drawing/2014/main" id="{D3C93415-877F-4C6F-AAB8-CFCF25EAD829}"/>
              </a:ext>
            </a:extLst>
          </p:cNvPr>
          <p:cNvSpPr txBox="1"/>
          <p:nvPr/>
        </p:nvSpPr>
        <p:spPr>
          <a:xfrm>
            <a:off x="995680" y="2387600"/>
            <a:ext cx="4116103"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 POO trabajamos con clases y objetos:</a:t>
            </a:r>
          </a:p>
        </p:txBody>
      </p:sp>
      <p:sp>
        <p:nvSpPr>
          <p:cNvPr id="7" name="object 7">
            <a:extLst>
              <a:ext uri="{FF2B5EF4-FFF2-40B4-BE49-F238E27FC236}">
                <a16:creationId xmlns:a16="http://schemas.microsoft.com/office/drawing/2014/main" id="{59DD4030-EA1E-4744-BE6F-1EE1E91468F5}"/>
              </a:ext>
            </a:extLst>
          </p:cNvPr>
          <p:cNvSpPr/>
          <p:nvPr/>
        </p:nvSpPr>
        <p:spPr>
          <a:xfrm>
            <a:off x="7319310" y="2499360"/>
            <a:ext cx="3877010" cy="2644457"/>
          </a:xfrm>
          <a:prstGeom prst="rect">
            <a:avLst/>
          </a:prstGeom>
          <a:blipFill>
            <a:blip r:embed="rId2" cstate="print"/>
            <a:stretch>
              <a:fillRect/>
            </a:stretch>
          </a:blipFill>
          <a:effectLst>
            <a:outerShdw blurRad="50800" dist="38100" dir="2700000" algn="tl" rotWithShape="0">
              <a:prstClr val="black">
                <a:alpha val="40000"/>
              </a:prstClr>
            </a:outerShdw>
            <a:reflection blurRad="6350" stA="50000" endA="275" endPos="40000" dist="101600" dir="5400000" sy="-100000" algn="bl" rotWithShape="0"/>
          </a:effectLst>
          <a:scene3d>
            <a:camera prst="orthographicFront"/>
            <a:lightRig rig="threePt" dir="t"/>
          </a:scene3d>
          <a:sp3d>
            <a:bevelT w="114300" prst="artDeco"/>
          </a:sp3d>
        </p:spPr>
        <p:txBody>
          <a:bodyPr wrap="square" lIns="0" tIns="0" rIns="0" bIns="0" rtlCol="0"/>
          <a:lstStyle/>
          <a:p>
            <a:endParaRPr lang="es-ES" dirty="0"/>
          </a:p>
        </p:txBody>
      </p:sp>
      <p:sp>
        <p:nvSpPr>
          <p:cNvPr id="9" name="CuadroTexto 8">
            <a:extLst>
              <a:ext uri="{FF2B5EF4-FFF2-40B4-BE49-F238E27FC236}">
                <a16:creationId xmlns:a16="http://schemas.microsoft.com/office/drawing/2014/main" id="{C282B2AB-F1FD-48CE-A5E3-E936C649ECB3}"/>
              </a:ext>
            </a:extLst>
          </p:cNvPr>
          <p:cNvSpPr txBox="1"/>
          <p:nvPr/>
        </p:nvSpPr>
        <p:spPr>
          <a:xfrm>
            <a:off x="995680" y="2777463"/>
            <a:ext cx="6096000" cy="2449645"/>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Una clase es un modelo donde se redactan las características comunes a un grupo de objetos.</a:t>
            </a:r>
          </a:p>
          <a:p>
            <a:pPr>
              <a:lnSpc>
                <a:spcPct val="107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Una clase representa al conjunto de objetos que comparten una estructura y un comportamiento comunes.</a:t>
            </a:r>
          </a:p>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Dicho de otro modo, una clase no es más que un conjunto de especificaciones que determinan cómo se van a comportar cierto tipo de elementos. Estos elementos, creados a partir de las especificaciones de la clase, es lo que llamamos objetos.</a:t>
            </a:r>
            <a:endParaRPr lang="es-ES" sz="1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1" name="Rectángulo 10">
            <a:extLst>
              <a:ext uri="{FF2B5EF4-FFF2-40B4-BE49-F238E27FC236}">
                <a16:creationId xmlns:a16="http://schemas.microsoft.com/office/drawing/2014/main" id="{D33395ED-7253-47FF-9C82-2950E93CE6C0}"/>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331900441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14:bounceEnd="25000">
                                          <p:cBhvr additive="base">
                                            <p:cTn id="12" dur="1000" fill="hold"/>
                                            <p:tgtEl>
                                              <p:spTgt spid="6"/>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14:bounceEnd="25000">
                                          <p:cBhvr additive="base">
                                            <p:cTn id="18"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animBg="1"/>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1000" fill="hold"/>
                                            <p:tgtEl>
                                              <p:spTgt spid="6"/>
                                            </p:tgtEl>
                                            <p:attrNameLst>
                                              <p:attrName>ppt_x</p:attrName>
                                            </p:attrNameLst>
                                          </p:cBhvr>
                                          <p:tavLst>
                                            <p:tav tm="0">
                                              <p:val>
                                                <p:strVal val="0-#ppt_w/2"/>
                                              </p:val>
                                            </p:tav>
                                            <p:tav tm="100000">
                                              <p:val>
                                                <p:strVal val="#ppt_x"/>
                                              </p:val>
                                            </p:tav>
                                          </p:tavLst>
                                        </p:anim>
                                        <p:anim calcmode="lin" valueType="num">
                                          <p:cBhvr additive="base">
                                            <p:cTn id="13"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1000" fill="hold"/>
                                            <p:tgtEl>
                                              <p:spTgt spid="9"/>
                                            </p:tgtEl>
                                            <p:attrNameLst>
                                              <p:attrName>ppt_x</p:attrName>
                                            </p:attrNameLst>
                                          </p:cBhvr>
                                          <p:tavLst>
                                            <p:tav tm="0">
                                              <p:val>
                                                <p:strVal val="0-#ppt_w/2"/>
                                              </p:val>
                                            </p:tav>
                                            <p:tav tm="100000">
                                              <p:val>
                                                <p:strVal val="#ppt_x"/>
                                              </p:val>
                                            </p:tav>
                                          </p:tavLst>
                                        </p:anim>
                                        <p:anim calcmode="lin" valueType="num">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animBg="1"/>
          <p:bldP spid="9"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3" name="Imagen 2">
            <a:extLst>
              <a:ext uri="{FF2B5EF4-FFF2-40B4-BE49-F238E27FC236}">
                <a16:creationId xmlns:a16="http://schemas.microsoft.com/office/drawing/2014/main" id="{E8E56643-729D-43CC-8FB5-E317DD3CC7BD}"/>
              </a:ext>
            </a:extLst>
          </p:cNvPr>
          <p:cNvPicPr>
            <a:picLocks noChangeAspect="1"/>
          </p:cNvPicPr>
          <p:nvPr/>
        </p:nvPicPr>
        <p:blipFill>
          <a:blip r:embed="rId3"/>
          <a:stretch>
            <a:fillRect/>
          </a:stretch>
        </p:blipFill>
        <p:spPr>
          <a:xfrm>
            <a:off x="3556000" y="752885"/>
            <a:ext cx="5080000" cy="31750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11" name="Rectángulo: esquinas redondeadas 10">
            <a:extLst>
              <a:ext uri="{FF2B5EF4-FFF2-40B4-BE49-F238E27FC236}">
                <a16:creationId xmlns:a16="http://schemas.microsoft.com/office/drawing/2014/main" id="{7892A794-2A13-4877-8BDB-48B65CD67128}"/>
              </a:ext>
            </a:extLst>
          </p:cNvPr>
          <p:cNvSpPr/>
          <p:nvPr/>
        </p:nvSpPr>
        <p:spPr>
          <a:xfrm>
            <a:off x="1336847" y="4558408"/>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400" dirty="0"/>
              <a:t>PROPIEDADES. Características </a:t>
            </a:r>
          </a:p>
        </p:txBody>
      </p:sp>
      <p:sp>
        <p:nvSpPr>
          <p:cNvPr id="12" name="Rectángulo: esquinas redondeadas 11">
            <a:extLst>
              <a:ext uri="{FF2B5EF4-FFF2-40B4-BE49-F238E27FC236}">
                <a16:creationId xmlns:a16="http://schemas.microsoft.com/office/drawing/2014/main" id="{4B1D6C9D-F216-4734-97C1-3FA8C72B2BBB}"/>
              </a:ext>
            </a:extLst>
          </p:cNvPr>
          <p:cNvSpPr/>
          <p:nvPr/>
        </p:nvSpPr>
        <p:spPr>
          <a:xfrm>
            <a:off x="6880269" y="4558408"/>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400" dirty="0"/>
              <a:t>MÉTODOS. </a:t>
            </a:r>
          </a:p>
          <a:p>
            <a:pPr algn="ctr"/>
            <a:r>
              <a:rPr lang="es-ES" sz="2400" dirty="0"/>
              <a:t>Capacidades</a:t>
            </a:r>
          </a:p>
        </p:txBody>
      </p:sp>
      <p:sp>
        <p:nvSpPr>
          <p:cNvPr id="9" name="Rectángulo 8">
            <a:extLst>
              <a:ext uri="{FF2B5EF4-FFF2-40B4-BE49-F238E27FC236}">
                <a16:creationId xmlns:a16="http://schemas.microsoft.com/office/drawing/2014/main" id="{20A55B5D-3C09-4316-A093-0312CD7E7DDC}"/>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esquinas redondeadas 13">
            <a:extLst>
              <a:ext uri="{FF2B5EF4-FFF2-40B4-BE49-F238E27FC236}">
                <a16:creationId xmlns:a16="http://schemas.microsoft.com/office/drawing/2014/main" id="{A00B7F96-5A0D-40D5-B397-41A74B6FF375}"/>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OBJETO</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618968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45"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ppt_w</p:attrName>
                                        </p:attrNameLst>
                                      </p:cBhvr>
                                      <p:tavLst>
                                        <p:tav tm="0" fmla="#ppt_w*sin(2.5*pi*$)">
                                          <p:val>
                                            <p:fltVal val="0"/>
                                          </p:val>
                                        </p:tav>
                                        <p:tav tm="100000">
                                          <p:val>
                                            <p:fltVal val="1"/>
                                          </p:val>
                                        </p:tav>
                                      </p:tavLst>
                                    </p:anim>
                                    <p:anim calcmode="lin" valueType="num">
                                      <p:cBhvr>
                                        <p:cTn id="19" dur="1000" fill="hold"/>
                                        <p:tgtEl>
                                          <p:spTgt spid="11"/>
                                        </p:tgtEl>
                                        <p:attrNameLst>
                                          <p:attrName>ppt_h</p:attrName>
                                        </p:attrNameLst>
                                      </p:cBhvr>
                                      <p:tavLst>
                                        <p:tav tm="0">
                                          <p:val>
                                            <p:strVal val="#ppt_h"/>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45"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anim calcmode="lin" valueType="num">
                                      <p:cBhvr>
                                        <p:cTn id="25" dur="1000" fill="hold"/>
                                        <p:tgtEl>
                                          <p:spTgt spid="12"/>
                                        </p:tgtEl>
                                        <p:attrNameLst>
                                          <p:attrName>ppt_w</p:attrName>
                                        </p:attrNameLst>
                                      </p:cBhvr>
                                      <p:tavLst>
                                        <p:tav tm="0" fmla="#ppt_w*sin(2.5*pi*$)">
                                          <p:val>
                                            <p:fltVal val="0"/>
                                          </p:val>
                                        </p:tav>
                                        <p:tav tm="100000">
                                          <p:val>
                                            <p:fltVal val="1"/>
                                          </p:val>
                                        </p:tav>
                                      </p:tavLst>
                                    </p:anim>
                                    <p:anim calcmode="lin" valueType="num">
                                      <p:cBhvr>
                                        <p:cTn id="26" dur="1000" fill="hold"/>
                                        <p:tgtEl>
                                          <p:spTgt spid="1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D2E08B2F-25C0-4149-8CA5-570A1E28D5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7353" y="2431126"/>
            <a:ext cx="3333750" cy="333375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esquinas redondeadas 3">
            <a:extLst>
              <a:ext uri="{FF2B5EF4-FFF2-40B4-BE49-F238E27FC236}">
                <a16:creationId xmlns:a16="http://schemas.microsoft.com/office/drawing/2014/main" id="{4CAD05FA-161F-48C3-AF4B-A14C04F7046F}"/>
              </a:ext>
            </a:extLst>
          </p:cNvPr>
          <p:cNvSpPr/>
          <p:nvPr/>
        </p:nvSpPr>
        <p:spPr>
          <a:xfrm>
            <a:off x="538696" y="303718"/>
            <a:ext cx="2560103"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sym typeface="Arial"/>
              </a:rPr>
              <a:t>ABSTRACIÓN</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D02E178E-5DA0-4842-930B-96CD1224BC7D}"/>
              </a:ext>
            </a:extLst>
          </p:cNvPr>
          <p:cNvSpPr txBox="1"/>
          <p:nvPr/>
        </p:nvSpPr>
        <p:spPr>
          <a:xfrm>
            <a:off x="1494698" y="1698139"/>
            <a:ext cx="9227731"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Proceso por el que definimos las características que nos interesa introducir en nuestros objetos:</a:t>
            </a:r>
          </a:p>
        </p:txBody>
      </p:sp>
      <p:pic>
        <p:nvPicPr>
          <p:cNvPr id="8" name="Imagen 7">
            <a:extLst>
              <a:ext uri="{FF2B5EF4-FFF2-40B4-BE49-F238E27FC236}">
                <a16:creationId xmlns:a16="http://schemas.microsoft.com/office/drawing/2014/main" id="{E2FEA9F4-FE9C-4A44-AFB9-B992F5B15B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86788" y="4141393"/>
            <a:ext cx="2224022" cy="1298273"/>
          </a:xfrm>
          <a:prstGeom prst="rect">
            <a:avLst/>
          </a:prstGeom>
          <a:effectLst>
            <a:reflection blurRad="6350" stA="52000" endA="300" endPos="35000" dir="5400000" sy="-100000" algn="bl" rotWithShape="0"/>
          </a:effectLst>
        </p:spPr>
      </p:pic>
      <p:pic>
        <p:nvPicPr>
          <p:cNvPr id="3" name="Imagen 2">
            <a:extLst>
              <a:ext uri="{FF2B5EF4-FFF2-40B4-BE49-F238E27FC236}">
                <a16:creationId xmlns:a16="http://schemas.microsoft.com/office/drawing/2014/main" id="{63529713-E57A-486A-8BC4-F3F1FD4045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9405" y="2533179"/>
            <a:ext cx="2254268" cy="2906486"/>
          </a:xfrm>
          <a:prstGeom prst="rect">
            <a:avLst/>
          </a:prstGeom>
        </p:spPr>
      </p:pic>
      <p:graphicFrame>
        <p:nvGraphicFramePr>
          <p:cNvPr id="14" name="Tabla 9">
            <a:extLst>
              <a:ext uri="{FF2B5EF4-FFF2-40B4-BE49-F238E27FC236}">
                <a16:creationId xmlns:a16="http://schemas.microsoft.com/office/drawing/2014/main" id="{848CD537-D256-4CEA-A05C-8BD346675921}"/>
              </a:ext>
            </a:extLst>
          </p:cNvPr>
          <p:cNvGraphicFramePr>
            <a:graphicFrameLocks noGrp="1"/>
          </p:cNvGraphicFramePr>
          <p:nvPr>
            <p:extLst>
              <p:ext uri="{D42A27DB-BD31-4B8C-83A1-F6EECF244321}">
                <p14:modId xmlns:p14="http://schemas.microsoft.com/office/powerpoint/2010/main" val="1288754457"/>
              </p:ext>
            </p:extLst>
          </p:nvPr>
        </p:nvGraphicFramePr>
        <p:xfrm>
          <a:off x="4523377" y="2431126"/>
          <a:ext cx="1376679" cy="3692272"/>
        </p:xfrm>
        <a:graphic>
          <a:graphicData uri="http://schemas.openxmlformats.org/drawingml/2006/table">
            <a:tbl>
              <a:tblPr firstRow="1" bandRow="1">
                <a:tableStyleId>{5A111915-BE36-4E01-A7E5-04B1672EAD32}</a:tableStyleId>
              </a:tblPr>
              <a:tblGrid>
                <a:gridCol w="1376679">
                  <a:extLst>
                    <a:ext uri="{9D8B030D-6E8A-4147-A177-3AD203B41FA5}">
                      <a16:colId xmlns:a16="http://schemas.microsoft.com/office/drawing/2014/main" val="3259340425"/>
                    </a:ext>
                  </a:extLst>
                </a:gridCol>
              </a:tblGrid>
              <a:tr h="464958">
                <a:tc>
                  <a:txBody>
                    <a:bodyPr/>
                    <a:lstStyle/>
                    <a:p>
                      <a:pPr algn="ctr">
                        <a:lnSpc>
                          <a:spcPct val="150000"/>
                        </a:lnSpc>
                      </a:pPr>
                      <a:r>
                        <a:rPr lang="es-ES" dirty="0">
                          <a:solidFill>
                            <a:schemeClr val="bg1"/>
                          </a:solidFill>
                        </a:rPr>
                        <a:t>Coche</a:t>
                      </a:r>
                    </a:p>
                  </a:txBody>
                  <a:tcPr/>
                </a:tc>
                <a:extLst>
                  <a:ext uri="{0D108BD9-81ED-4DB2-BD59-A6C34878D82A}">
                    <a16:rowId xmlns:a16="http://schemas.microsoft.com/office/drawing/2014/main" val="3007908633"/>
                  </a:ext>
                </a:extLst>
              </a:tr>
              <a:tr h="3227314">
                <a:tc>
                  <a:txBody>
                    <a:bodyPr/>
                    <a:lstStyle/>
                    <a:p>
                      <a:pPr algn="l"/>
                      <a:r>
                        <a:rPr lang="es-ES" dirty="0"/>
                        <a:t> marca</a:t>
                      </a:r>
                    </a:p>
                    <a:p>
                      <a:pPr algn="l"/>
                      <a:r>
                        <a:rPr lang="es-ES" dirty="0"/>
                        <a:t> modelo</a:t>
                      </a:r>
                    </a:p>
                    <a:p>
                      <a:pPr algn="l"/>
                      <a:r>
                        <a:rPr lang="es-ES" dirty="0"/>
                        <a:t> matricula</a:t>
                      </a:r>
                    </a:p>
                    <a:p>
                      <a:pPr algn="l"/>
                      <a:r>
                        <a:rPr lang="es-ES" dirty="0"/>
                        <a:t> kilómetros</a:t>
                      </a:r>
                    </a:p>
                    <a:p>
                      <a:pPr algn="l"/>
                      <a:r>
                        <a:rPr lang="es-ES" dirty="0"/>
                        <a:t> revisiones</a:t>
                      </a:r>
                    </a:p>
                    <a:p>
                      <a:pPr algn="l"/>
                      <a:r>
                        <a:rPr lang="es-ES" dirty="0"/>
                        <a:t> averiado</a:t>
                      </a:r>
                    </a:p>
                    <a:p>
                      <a:pPr algn="l"/>
                      <a:r>
                        <a:rPr lang="es-ES" dirty="0"/>
                        <a:t> Inyección</a:t>
                      </a:r>
                    </a:p>
                    <a:p>
                      <a:pPr algn="l"/>
                      <a:r>
                        <a:rPr lang="es-ES" dirty="0"/>
                        <a:t> Electrónica</a:t>
                      </a:r>
                    </a:p>
                    <a:p>
                      <a:pPr algn="l"/>
                      <a:r>
                        <a:rPr lang="es-ES" dirty="0"/>
                        <a:t> filtros</a:t>
                      </a:r>
                    </a:p>
                  </a:txBody>
                  <a:tcPr>
                    <a:solidFill>
                      <a:schemeClr val="accent5">
                        <a:lumMod val="20000"/>
                        <a:lumOff val="80000"/>
                      </a:schemeClr>
                    </a:solidFill>
                  </a:tcPr>
                </a:tc>
                <a:extLst>
                  <a:ext uri="{0D108BD9-81ED-4DB2-BD59-A6C34878D82A}">
                    <a16:rowId xmlns:a16="http://schemas.microsoft.com/office/drawing/2014/main" val="3080802407"/>
                  </a:ext>
                </a:extLst>
              </a:tr>
            </a:tbl>
          </a:graphicData>
        </a:graphic>
      </p:graphicFrame>
      <p:pic>
        <p:nvPicPr>
          <p:cNvPr id="15" name="Imagen 14">
            <a:extLst>
              <a:ext uri="{FF2B5EF4-FFF2-40B4-BE49-F238E27FC236}">
                <a16:creationId xmlns:a16="http://schemas.microsoft.com/office/drawing/2014/main" id="{88767E2E-5DC7-4E83-9C43-2B29F13A62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72217" y="4098001"/>
            <a:ext cx="2224022" cy="1298273"/>
          </a:xfrm>
          <a:prstGeom prst="rect">
            <a:avLst/>
          </a:prstGeom>
          <a:effectLst>
            <a:reflection blurRad="6350" stA="52000" endA="300" endPos="35000" dir="5400000" sy="-100000" algn="bl" rotWithShape="0"/>
          </a:effectLst>
        </p:spPr>
      </p:pic>
      <p:sp>
        <p:nvSpPr>
          <p:cNvPr id="11" name="Rectángulo 10">
            <a:extLst>
              <a:ext uri="{FF2B5EF4-FFF2-40B4-BE49-F238E27FC236}">
                <a16:creationId xmlns:a16="http://schemas.microsoft.com/office/drawing/2014/main" id="{0802AA19-D9BE-4222-A264-6093F867B74E}"/>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aphicFrame>
        <p:nvGraphicFramePr>
          <p:cNvPr id="13" name="Tabla 9">
            <a:extLst>
              <a:ext uri="{FF2B5EF4-FFF2-40B4-BE49-F238E27FC236}">
                <a16:creationId xmlns:a16="http://schemas.microsoft.com/office/drawing/2014/main" id="{DC24CB90-1E6E-4AF7-8426-BA0605F26083}"/>
              </a:ext>
            </a:extLst>
          </p:cNvPr>
          <p:cNvGraphicFramePr>
            <a:graphicFrameLocks noGrp="1"/>
          </p:cNvGraphicFramePr>
          <p:nvPr>
            <p:extLst>
              <p:ext uri="{D42A27DB-BD31-4B8C-83A1-F6EECF244321}">
                <p14:modId xmlns:p14="http://schemas.microsoft.com/office/powerpoint/2010/main" val="199670704"/>
              </p:ext>
            </p:extLst>
          </p:nvPr>
        </p:nvGraphicFramePr>
        <p:xfrm>
          <a:off x="6297554" y="2455063"/>
          <a:ext cx="1376679" cy="3692272"/>
        </p:xfrm>
        <a:graphic>
          <a:graphicData uri="http://schemas.openxmlformats.org/drawingml/2006/table">
            <a:tbl>
              <a:tblPr firstRow="1" bandRow="1">
                <a:tableStyleId>{5A111915-BE36-4E01-A7E5-04B1672EAD32}</a:tableStyleId>
              </a:tblPr>
              <a:tblGrid>
                <a:gridCol w="1376679">
                  <a:extLst>
                    <a:ext uri="{9D8B030D-6E8A-4147-A177-3AD203B41FA5}">
                      <a16:colId xmlns:a16="http://schemas.microsoft.com/office/drawing/2014/main" val="3259340425"/>
                    </a:ext>
                  </a:extLst>
                </a:gridCol>
              </a:tblGrid>
              <a:tr h="464958">
                <a:tc>
                  <a:txBody>
                    <a:bodyPr/>
                    <a:lstStyle/>
                    <a:p>
                      <a:pPr algn="ctr">
                        <a:lnSpc>
                          <a:spcPct val="150000"/>
                        </a:lnSpc>
                      </a:pPr>
                      <a:r>
                        <a:rPr lang="es-ES" dirty="0">
                          <a:solidFill>
                            <a:schemeClr val="bg1"/>
                          </a:solidFill>
                        </a:rPr>
                        <a:t>Coche</a:t>
                      </a:r>
                    </a:p>
                  </a:txBody>
                  <a:tcPr/>
                </a:tc>
                <a:extLst>
                  <a:ext uri="{0D108BD9-81ED-4DB2-BD59-A6C34878D82A}">
                    <a16:rowId xmlns:a16="http://schemas.microsoft.com/office/drawing/2014/main" val="3007908633"/>
                  </a:ext>
                </a:extLst>
              </a:tr>
              <a:tr h="3227314">
                <a:tc>
                  <a:txBody>
                    <a:bodyPr/>
                    <a:lstStyle/>
                    <a:p>
                      <a:pPr algn="l"/>
                      <a:r>
                        <a:rPr lang="es-ES" dirty="0"/>
                        <a:t>  marca</a:t>
                      </a:r>
                    </a:p>
                    <a:p>
                      <a:pPr algn="l"/>
                      <a:r>
                        <a:rPr lang="es-ES" dirty="0"/>
                        <a:t>  modelo</a:t>
                      </a:r>
                    </a:p>
                    <a:p>
                      <a:pPr algn="l"/>
                      <a:r>
                        <a:rPr lang="es-ES" dirty="0"/>
                        <a:t>  matricula</a:t>
                      </a:r>
                    </a:p>
                    <a:p>
                      <a:pPr algn="l"/>
                      <a:r>
                        <a:rPr lang="es-ES" dirty="0"/>
                        <a:t>  kilómetros</a:t>
                      </a:r>
                    </a:p>
                    <a:p>
                      <a:pPr algn="l"/>
                      <a:r>
                        <a:rPr lang="es-ES" dirty="0"/>
                        <a:t>  precio</a:t>
                      </a:r>
                    </a:p>
                    <a:p>
                      <a:pPr algn="l"/>
                      <a:r>
                        <a:rPr lang="es-ES" dirty="0"/>
                        <a:t>  extras</a:t>
                      </a:r>
                    </a:p>
                    <a:p>
                      <a:pPr algn="l"/>
                      <a:r>
                        <a:rPr lang="es-ES" dirty="0"/>
                        <a:t>  póliza</a:t>
                      </a:r>
                    </a:p>
                    <a:p>
                      <a:pPr algn="l"/>
                      <a:r>
                        <a:rPr lang="es-ES" dirty="0"/>
                        <a:t>  pago</a:t>
                      </a:r>
                    </a:p>
                    <a:p>
                      <a:pPr algn="l"/>
                      <a:endParaRPr lang="es-ES" dirty="0"/>
                    </a:p>
                  </a:txBody>
                  <a:tcPr>
                    <a:solidFill>
                      <a:schemeClr val="accent5">
                        <a:lumMod val="20000"/>
                        <a:lumOff val="80000"/>
                      </a:schemeClr>
                    </a:solidFill>
                  </a:tcPr>
                </a:tc>
                <a:extLst>
                  <a:ext uri="{0D108BD9-81ED-4DB2-BD59-A6C34878D82A}">
                    <a16:rowId xmlns:a16="http://schemas.microsoft.com/office/drawing/2014/main" val="3080802407"/>
                  </a:ext>
                </a:extLst>
              </a:tr>
            </a:tbl>
          </a:graphicData>
        </a:graphic>
      </p:graphicFrame>
    </p:spTree>
    <p:extLst>
      <p:ext uri="{BB962C8B-B14F-4D97-AF65-F5344CB8AC3E}">
        <p14:creationId xmlns:p14="http://schemas.microsoft.com/office/powerpoint/2010/main" val="273702060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14:presetBounceEnd="25000">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14:bounceEnd="25000">
                                          <p:cBhvr additive="base">
                                            <p:cTn id="18" dur="1000" fill="hold"/>
                                            <p:tgtEl>
                                              <p:spTgt spid="14"/>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par>
                                    <p:cTn id="25" presetID="10"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14:presetBounceEnd="25000">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14:bounceEnd="25000">
                                          <p:cBhvr additive="base">
                                            <p:cTn id="32" dur="1000" fill="hold"/>
                                            <p:tgtEl>
                                              <p:spTgt spid="13"/>
                                            </p:tgtEl>
                                            <p:attrNameLst>
                                              <p:attrName>ppt_x</p:attrName>
                                            </p:attrNameLst>
                                          </p:cBhvr>
                                          <p:tavLst>
                                            <p:tav tm="0">
                                              <p:val>
                                                <p:strVal val="1+#ppt_w/2"/>
                                              </p:val>
                                            </p:tav>
                                            <p:tav tm="100000">
                                              <p:val>
                                                <p:strVal val="#ppt_x"/>
                                              </p:val>
                                            </p:tav>
                                          </p:tavLst>
                                        </p:anim>
                                        <p:anim calcmode="lin" valueType="num" p14:bounceEnd="25000">
                                          <p:cBhvr additive="base">
                                            <p:cTn id="33" dur="10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098"/>
                                            </p:tgtEl>
                                            <p:attrNameLst>
                                              <p:attrName>style.visibility</p:attrName>
                                            </p:attrNameLst>
                                          </p:cBhvr>
                                          <p:to>
                                            <p:strVal val="visible"/>
                                          </p:to>
                                        </p:set>
                                        <p:animEffect transition="in" filter="fade">
                                          <p:cBhvr>
                                            <p:cTn id="38" dur="500"/>
                                            <p:tgtEl>
                                              <p:spTgt spid="4098"/>
                                            </p:tgtEl>
                                          </p:cBhvr>
                                        </p:animEffect>
                                      </p:childTnLst>
                                    </p:cTn>
                                  </p:par>
                                  <p:par>
                                    <p:cTn id="39" presetID="10" presetClass="entr" presetSubtype="0" fill="hold"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1000" fill="hold"/>
                                            <p:tgtEl>
                                              <p:spTgt spid="14"/>
                                            </p:tgtEl>
                                            <p:attrNameLst>
                                              <p:attrName>ppt_x</p:attrName>
                                            </p:attrNameLst>
                                          </p:cBhvr>
                                          <p:tavLst>
                                            <p:tav tm="0">
                                              <p:val>
                                                <p:strVal val="0-#ppt_w/2"/>
                                              </p:val>
                                            </p:tav>
                                            <p:tav tm="100000">
                                              <p:val>
                                                <p:strVal val="#ppt_x"/>
                                              </p:val>
                                            </p:tav>
                                          </p:tavLst>
                                        </p:anim>
                                        <p:anim calcmode="lin" valueType="num">
                                          <p:cBhvr additive="base">
                                            <p:cTn id="19"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par>
                                    <p:cTn id="25" presetID="10"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additive="base">
                                            <p:cTn id="32" dur="1000" fill="hold"/>
                                            <p:tgtEl>
                                              <p:spTgt spid="13"/>
                                            </p:tgtEl>
                                            <p:attrNameLst>
                                              <p:attrName>ppt_x</p:attrName>
                                            </p:attrNameLst>
                                          </p:cBhvr>
                                          <p:tavLst>
                                            <p:tav tm="0">
                                              <p:val>
                                                <p:strVal val="1+#ppt_w/2"/>
                                              </p:val>
                                            </p:tav>
                                            <p:tav tm="100000">
                                              <p:val>
                                                <p:strVal val="#ppt_x"/>
                                              </p:val>
                                            </p:tav>
                                          </p:tavLst>
                                        </p:anim>
                                        <p:anim calcmode="lin" valueType="num">
                                          <p:cBhvr additive="base">
                                            <p:cTn id="33" dur="10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098"/>
                                            </p:tgtEl>
                                            <p:attrNameLst>
                                              <p:attrName>style.visibility</p:attrName>
                                            </p:attrNameLst>
                                          </p:cBhvr>
                                          <p:to>
                                            <p:strVal val="visible"/>
                                          </p:to>
                                        </p:set>
                                        <p:animEffect transition="in" filter="fade">
                                          <p:cBhvr>
                                            <p:cTn id="38" dur="500"/>
                                            <p:tgtEl>
                                              <p:spTgt spid="4098"/>
                                            </p:tgtEl>
                                          </p:cBhvr>
                                        </p:animEffect>
                                      </p:childTnLst>
                                    </p:cTn>
                                  </p:par>
                                  <p:par>
                                    <p:cTn id="39" presetID="10" presetClass="entr" presetSubtype="0" fill="hold"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11" name="Rectángulo: esquinas redondeadas 10">
            <a:extLst>
              <a:ext uri="{FF2B5EF4-FFF2-40B4-BE49-F238E27FC236}">
                <a16:creationId xmlns:a16="http://schemas.microsoft.com/office/drawing/2014/main" id="{7892A794-2A13-4877-8BDB-48B65CD67128}"/>
              </a:ext>
            </a:extLst>
          </p:cNvPr>
          <p:cNvSpPr/>
          <p:nvPr/>
        </p:nvSpPr>
        <p:spPr>
          <a:xfrm>
            <a:off x="1336847" y="4558408"/>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400" dirty="0"/>
              <a:t>PROPIEDADES. Características </a:t>
            </a:r>
          </a:p>
        </p:txBody>
      </p:sp>
      <p:sp>
        <p:nvSpPr>
          <p:cNvPr id="12" name="Rectángulo: esquinas redondeadas 11">
            <a:extLst>
              <a:ext uri="{FF2B5EF4-FFF2-40B4-BE49-F238E27FC236}">
                <a16:creationId xmlns:a16="http://schemas.microsoft.com/office/drawing/2014/main" id="{4B1D6C9D-F216-4734-97C1-3FA8C72B2BBB}"/>
              </a:ext>
            </a:extLst>
          </p:cNvPr>
          <p:cNvSpPr/>
          <p:nvPr/>
        </p:nvSpPr>
        <p:spPr>
          <a:xfrm>
            <a:off x="6880269" y="4558408"/>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400" dirty="0"/>
              <a:t>MÉTODOS. </a:t>
            </a:r>
          </a:p>
          <a:p>
            <a:pPr algn="ctr"/>
            <a:r>
              <a:rPr lang="es-ES" sz="2400" dirty="0"/>
              <a:t>Capacidades</a:t>
            </a:r>
          </a:p>
        </p:txBody>
      </p:sp>
      <p:sp>
        <p:nvSpPr>
          <p:cNvPr id="9" name="Rectángulo 8">
            <a:extLst>
              <a:ext uri="{FF2B5EF4-FFF2-40B4-BE49-F238E27FC236}">
                <a16:creationId xmlns:a16="http://schemas.microsoft.com/office/drawing/2014/main" id="{20A55B5D-3C09-4316-A093-0312CD7E7DDC}"/>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pic>
        <p:nvPicPr>
          <p:cNvPr id="3074" name="Picture 2" descr="Nombre De Usuario - Icon PNG Image | Transparent PNG Free Download on  SeekPNG">
            <a:extLst>
              <a:ext uri="{FF2B5EF4-FFF2-40B4-BE49-F238E27FC236}">
                <a16:creationId xmlns:a16="http://schemas.microsoft.com/office/drawing/2014/main" id="{B3B140F2-44D4-4A3A-AB8A-555CDBCCBF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44049" y="849919"/>
            <a:ext cx="5103902" cy="306856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13" name="CuadroTexto 12">
            <a:extLst>
              <a:ext uri="{FF2B5EF4-FFF2-40B4-BE49-F238E27FC236}">
                <a16:creationId xmlns:a16="http://schemas.microsoft.com/office/drawing/2014/main" id="{99156429-A8FE-454A-8180-6D92E17B6558}"/>
              </a:ext>
            </a:extLst>
          </p:cNvPr>
          <p:cNvSpPr txBox="1"/>
          <p:nvPr/>
        </p:nvSpPr>
        <p:spPr>
          <a:xfrm>
            <a:off x="1122255" y="1691780"/>
            <a:ext cx="2046248" cy="400110"/>
          </a:xfrm>
          <a:prstGeom prst="rect">
            <a:avLst/>
          </a:prstGeom>
          <a:noFill/>
        </p:spPr>
        <p:txBody>
          <a:bodyPr wrap="square">
            <a:spAutoFit/>
          </a:bodyPr>
          <a:lstStyle/>
          <a:p>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LOGIN</a:t>
            </a:r>
          </a:p>
        </p:txBody>
      </p:sp>
      <p:sp>
        <p:nvSpPr>
          <p:cNvPr id="15" name="CuadroTexto 14">
            <a:extLst>
              <a:ext uri="{FF2B5EF4-FFF2-40B4-BE49-F238E27FC236}">
                <a16:creationId xmlns:a16="http://schemas.microsoft.com/office/drawing/2014/main" id="{DD0A458F-EC9F-43CB-BD2C-ADF0F544D8C9}"/>
              </a:ext>
            </a:extLst>
          </p:cNvPr>
          <p:cNvSpPr txBox="1"/>
          <p:nvPr/>
        </p:nvSpPr>
        <p:spPr>
          <a:xfrm>
            <a:off x="1122255" y="2164527"/>
            <a:ext cx="2046248" cy="400110"/>
          </a:xfrm>
          <a:prstGeom prst="rect">
            <a:avLst/>
          </a:prstGeom>
          <a:noFill/>
        </p:spPr>
        <p:txBody>
          <a:bodyPr wrap="square">
            <a:spAutoFit/>
          </a:bodyPr>
          <a:lstStyle/>
          <a:p>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PASSWORD</a:t>
            </a:r>
          </a:p>
        </p:txBody>
      </p:sp>
      <p:sp>
        <p:nvSpPr>
          <p:cNvPr id="16" name="CuadroTexto 15">
            <a:extLst>
              <a:ext uri="{FF2B5EF4-FFF2-40B4-BE49-F238E27FC236}">
                <a16:creationId xmlns:a16="http://schemas.microsoft.com/office/drawing/2014/main" id="{37C62210-55E3-4A9E-9E9F-06E39C495E61}"/>
              </a:ext>
            </a:extLst>
          </p:cNvPr>
          <p:cNvSpPr txBox="1"/>
          <p:nvPr/>
        </p:nvSpPr>
        <p:spPr>
          <a:xfrm>
            <a:off x="1122255" y="2636965"/>
            <a:ext cx="2046248" cy="400110"/>
          </a:xfrm>
          <a:prstGeom prst="rect">
            <a:avLst/>
          </a:prstGeom>
          <a:noFill/>
        </p:spPr>
        <p:txBody>
          <a:bodyPr wrap="square">
            <a:spAutoFit/>
          </a:bodyPr>
          <a:lstStyle/>
          <a:p>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ID</a:t>
            </a:r>
          </a:p>
        </p:txBody>
      </p:sp>
      <p:sp>
        <p:nvSpPr>
          <p:cNvPr id="17" name="CuadroTexto 16">
            <a:extLst>
              <a:ext uri="{FF2B5EF4-FFF2-40B4-BE49-F238E27FC236}">
                <a16:creationId xmlns:a16="http://schemas.microsoft.com/office/drawing/2014/main" id="{9BB08BF6-8C12-4704-B9FC-FE3A11A2BB48}"/>
              </a:ext>
            </a:extLst>
          </p:cNvPr>
          <p:cNvSpPr txBox="1"/>
          <p:nvPr/>
        </p:nvSpPr>
        <p:spPr>
          <a:xfrm>
            <a:off x="1122255" y="3109403"/>
            <a:ext cx="2046248" cy="400110"/>
          </a:xfrm>
          <a:prstGeom prst="rect">
            <a:avLst/>
          </a:prstGeom>
          <a:noFill/>
        </p:spPr>
        <p:txBody>
          <a:bodyPr wrap="square">
            <a:spAutoFit/>
          </a:bodyPr>
          <a:lstStyle/>
          <a:p>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PERMISOS</a:t>
            </a:r>
          </a:p>
        </p:txBody>
      </p:sp>
      <p:sp>
        <p:nvSpPr>
          <p:cNvPr id="18" name="CuadroTexto 17">
            <a:extLst>
              <a:ext uri="{FF2B5EF4-FFF2-40B4-BE49-F238E27FC236}">
                <a16:creationId xmlns:a16="http://schemas.microsoft.com/office/drawing/2014/main" id="{640DF470-4F22-470C-893A-B89033AB1F86}"/>
              </a:ext>
            </a:extLst>
          </p:cNvPr>
          <p:cNvSpPr txBox="1"/>
          <p:nvPr/>
        </p:nvSpPr>
        <p:spPr>
          <a:xfrm>
            <a:off x="9376664" y="1691780"/>
            <a:ext cx="2046248" cy="400110"/>
          </a:xfrm>
          <a:prstGeom prst="rect">
            <a:avLst/>
          </a:prstGeom>
          <a:noFill/>
        </p:spPr>
        <p:txBody>
          <a:bodyPr wrap="square">
            <a:spAutoFit/>
          </a:bodyPr>
          <a:lstStyle/>
          <a:p>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LOGUEARSE</a:t>
            </a:r>
          </a:p>
        </p:txBody>
      </p:sp>
      <p:sp>
        <p:nvSpPr>
          <p:cNvPr id="19" name="CuadroTexto 18">
            <a:extLst>
              <a:ext uri="{FF2B5EF4-FFF2-40B4-BE49-F238E27FC236}">
                <a16:creationId xmlns:a16="http://schemas.microsoft.com/office/drawing/2014/main" id="{78B8A07B-F509-445A-9B08-07017A88A122}"/>
              </a:ext>
            </a:extLst>
          </p:cNvPr>
          <p:cNvSpPr txBox="1"/>
          <p:nvPr/>
        </p:nvSpPr>
        <p:spPr>
          <a:xfrm>
            <a:off x="9376664" y="2164527"/>
            <a:ext cx="2046248" cy="400110"/>
          </a:xfrm>
          <a:prstGeom prst="rect">
            <a:avLst/>
          </a:prstGeom>
          <a:noFill/>
        </p:spPr>
        <p:txBody>
          <a:bodyPr wrap="square">
            <a:spAutoFit/>
          </a:bodyPr>
          <a:lstStyle/>
          <a:p>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BORRARSE</a:t>
            </a:r>
          </a:p>
        </p:txBody>
      </p:sp>
      <p:sp>
        <p:nvSpPr>
          <p:cNvPr id="20" name="CuadroTexto 19">
            <a:extLst>
              <a:ext uri="{FF2B5EF4-FFF2-40B4-BE49-F238E27FC236}">
                <a16:creationId xmlns:a16="http://schemas.microsoft.com/office/drawing/2014/main" id="{CBE35F15-8630-43A0-B533-46ABD1DE2DB5}"/>
              </a:ext>
            </a:extLst>
          </p:cNvPr>
          <p:cNvSpPr txBox="1"/>
          <p:nvPr/>
        </p:nvSpPr>
        <p:spPr>
          <a:xfrm>
            <a:off x="9376664" y="2636965"/>
            <a:ext cx="2393578" cy="400110"/>
          </a:xfrm>
          <a:prstGeom prst="rect">
            <a:avLst/>
          </a:prstGeom>
          <a:noFill/>
        </p:spPr>
        <p:txBody>
          <a:bodyPr wrap="square">
            <a:spAutoFit/>
          </a:bodyPr>
          <a:lstStyle/>
          <a:p>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PUBLICAR EN FORO</a:t>
            </a:r>
          </a:p>
        </p:txBody>
      </p:sp>
      <p:sp>
        <p:nvSpPr>
          <p:cNvPr id="21" name="CuadroTexto 20">
            <a:extLst>
              <a:ext uri="{FF2B5EF4-FFF2-40B4-BE49-F238E27FC236}">
                <a16:creationId xmlns:a16="http://schemas.microsoft.com/office/drawing/2014/main" id="{DE9829AE-C5E3-455D-BAAD-82C1E57F7CF5}"/>
              </a:ext>
            </a:extLst>
          </p:cNvPr>
          <p:cNvSpPr txBox="1"/>
          <p:nvPr/>
        </p:nvSpPr>
        <p:spPr>
          <a:xfrm>
            <a:off x="9376664" y="3109403"/>
            <a:ext cx="2046248" cy="400110"/>
          </a:xfrm>
          <a:prstGeom prst="rect">
            <a:avLst/>
          </a:prstGeom>
          <a:noFill/>
        </p:spPr>
        <p:txBody>
          <a:bodyPr wrap="square">
            <a:spAutoFit/>
          </a:bodyPr>
          <a:lstStyle/>
          <a:p>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COMPRAR</a:t>
            </a:r>
          </a:p>
        </p:txBody>
      </p:sp>
    </p:spTree>
    <p:extLst>
      <p:ext uri="{BB962C8B-B14F-4D97-AF65-F5344CB8AC3E}">
        <p14:creationId xmlns:p14="http://schemas.microsoft.com/office/powerpoint/2010/main" val="13313922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45"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ppt_w</p:attrName>
                                            </p:attrNameLst>
                                          </p:cBhvr>
                                          <p:tavLst>
                                            <p:tav tm="0" fmla="#ppt_w*sin(2.5*pi*$)">
                                              <p:val>
                                                <p:fltVal val="0"/>
                                              </p:val>
                                            </p:tav>
                                            <p:tav tm="100000">
                                              <p:val>
                                                <p:fltVal val="1"/>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45"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ppt_w</p:attrName>
                                            </p:attrNameLst>
                                          </p:cBhvr>
                                          <p:tavLst>
                                            <p:tav tm="0" fmla="#ppt_w*sin(2.5*pi*$)">
                                              <p:val>
                                                <p:fltVal val="0"/>
                                              </p:val>
                                            </p:tav>
                                            <p:tav tm="100000">
                                              <p:val>
                                                <p:fltVal val="1"/>
                                              </p:val>
                                            </p:tav>
                                          </p:tavLst>
                                        </p:anim>
                                        <p:anim calcmode="lin" valueType="num">
                                          <p:cBhvr>
                                            <p:cTn id="21" dur="1000" fill="hold"/>
                                            <p:tgtEl>
                                              <p:spTgt spid="12"/>
                                            </p:tgtEl>
                                            <p:attrNameLst>
                                              <p:attrName>ppt_h</p:attrName>
                                            </p:attrNameLst>
                                          </p:cBhvr>
                                          <p:tavLst>
                                            <p:tav tm="0">
                                              <p:val>
                                                <p:strVal val="#ppt_h"/>
                                              </p:val>
                                            </p:tav>
                                            <p:tav tm="100000">
                                              <p:val>
                                                <p:strVal val="#ppt_h"/>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14:presetBounceEnd="25000">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14:bounceEnd="25000">
                                          <p:cBhvr additive="base">
                                            <p:cTn id="26" dur="1000" fill="hold"/>
                                            <p:tgtEl>
                                              <p:spTgt spid="13"/>
                                            </p:tgtEl>
                                            <p:attrNameLst>
                                              <p:attrName>ppt_x</p:attrName>
                                            </p:attrNameLst>
                                          </p:cBhvr>
                                          <p:tavLst>
                                            <p:tav tm="0">
                                              <p:val>
                                                <p:strVal val="0-#ppt_w/2"/>
                                              </p:val>
                                            </p:tav>
                                            <p:tav tm="100000">
                                              <p:val>
                                                <p:strVal val="#ppt_x"/>
                                              </p:val>
                                            </p:tav>
                                          </p:tavLst>
                                        </p:anim>
                                        <p:anim calcmode="lin" valueType="num" p14:bounceEnd="25000">
                                          <p:cBhvr additive="base">
                                            <p:cTn id="27" dur="10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grpId="0" nodeType="clickEffect" p14:presetBounceEnd="25000">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14:bounceEnd="25000">
                                          <p:cBhvr additive="base">
                                            <p:cTn id="32" dur="1000" fill="hold"/>
                                            <p:tgtEl>
                                              <p:spTgt spid="15"/>
                                            </p:tgtEl>
                                            <p:attrNameLst>
                                              <p:attrName>ppt_x</p:attrName>
                                            </p:attrNameLst>
                                          </p:cBhvr>
                                          <p:tavLst>
                                            <p:tav tm="0">
                                              <p:val>
                                                <p:strVal val="0-#ppt_w/2"/>
                                              </p:val>
                                            </p:tav>
                                            <p:tav tm="100000">
                                              <p:val>
                                                <p:strVal val="#ppt_x"/>
                                              </p:val>
                                            </p:tav>
                                          </p:tavLst>
                                        </p:anim>
                                        <p:anim calcmode="lin" valueType="num" p14:bounceEnd="25000">
                                          <p:cBhvr additive="base">
                                            <p:cTn id="33" dur="10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8" fill="hold" grpId="0" nodeType="clickEffect" p14:presetBounceEnd="25000">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14:bounceEnd="25000">
                                          <p:cBhvr additive="base">
                                            <p:cTn id="38" dur="1000" fill="hold"/>
                                            <p:tgtEl>
                                              <p:spTgt spid="16"/>
                                            </p:tgtEl>
                                            <p:attrNameLst>
                                              <p:attrName>ppt_x</p:attrName>
                                            </p:attrNameLst>
                                          </p:cBhvr>
                                          <p:tavLst>
                                            <p:tav tm="0">
                                              <p:val>
                                                <p:strVal val="0-#ppt_w/2"/>
                                              </p:val>
                                            </p:tav>
                                            <p:tav tm="100000">
                                              <p:val>
                                                <p:strVal val="#ppt_x"/>
                                              </p:val>
                                            </p:tav>
                                          </p:tavLst>
                                        </p:anim>
                                        <p:anim calcmode="lin" valueType="num" p14:bounceEnd="25000">
                                          <p:cBhvr additive="base">
                                            <p:cTn id="39" dur="10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8" fill="hold" grpId="0" nodeType="clickEffect" p14:presetBounceEnd="25000">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14:bounceEnd="25000">
                                          <p:cBhvr additive="base">
                                            <p:cTn id="44" dur="1000" fill="hold"/>
                                            <p:tgtEl>
                                              <p:spTgt spid="17"/>
                                            </p:tgtEl>
                                            <p:attrNameLst>
                                              <p:attrName>ppt_x</p:attrName>
                                            </p:attrNameLst>
                                          </p:cBhvr>
                                          <p:tavLst>
                                            <p:tav tm="0">
                                              <p:val>
                                                <p:strVal val="0-#ppt_w/2"/>
                                              </p:val>
                                            </p:tav>
                                            <p:tav tm="100000">
                                              <p:val>
                                                <p:strVal val="#ppt_x"/>
                                              </p:val>
                                            </p:tav>
                                          </p:tavLst>
                                        </p:anim>
                                        <p:anim calcmode="lin" valueType="num" p14:bounceEnd="25000">
                                          <p:cBhvr additive="base">
                                            <p:cTn id="45" dur="10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2" fill="hold" grpId="0" nodeType="clickEffect" p14:presetBounceEnd="25000">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14:bounceEnd="25000">
                                          <p:cBhvr additive="base">
                                            <p:cTn id="50" dur="1000" fill="hold"/>
                                            <p:tgtEl>
                                              <p:spTgt spid="18"/>
                                            </p:tgtEl>
                                            <p:attrNameLst>
                                              <p:attrName>ppt_x</p:attrName>
                                            </p:attrNameLst>
                                          </p:cBhvr>
                                          <p:tavLst>
                                            <p:tav tm="0">
                                              <p:val>
                                                <p:strVal val="1+#ppt_w/2"/>
                                              </p:val>
                                            </p:tav>
                                            <p:tav tm="100000">
                                              <p:val>
                                                <p:strVal val="#ppt_x"/>
                                              </p:val>
                                            </p:tav>
                                          </p:tavLst>
                                        </p:anim>
                                        <p:anim calcmode="lin" valueType="num" p14:bounceEnd="25000">
                                          <p:cBhvr additive="base">
                                            <p:cTn id="51" dur="10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2" fill="hold" grpId="0" nodeType="clickEffect" p14:presetBounceEnd="25000">
                                      <p:stCondLst>
                                        <p:cond delay="0"/>
                                      </p:stCondLst>
                                      <p:childTnLst>
                                        <p:set>
                                          <p:cBhvr>
                                            <p:cTn id="55" dur="1" fill="hold">
                                              <p:stCondLst>
                                                <p:cond delay="0"/>
                                              </p:stCondLst>
                                            </p:cTn>
                                            <p:tgtEl>
                                              <p:spTgt spid="19"/>
                                            </p:tgtEl>
                                            <p:attrNameLst>
                                              <p:attrName>style.visibility</p:attrName>
                                            </p:attrNameLst>
                                          </p:cBhvr>
                                          <p:to>
                                            <p:strVal val="visible"/>
                                          </p:to>
                                        </p:set>
                                        <p:anim calcmode="lin" valueType="num" p14:bounceEnd="25000">
                                          <p:cBhvr additive="base">
                                            <p:cTn id="56" dur="1000" fill="hold"/>
                                            <p:tgtEl>
                                              <p:spTgt spid="19"/>
                                            </p:tgtEl>
                                            <p:attrNameLst>
                                              <p:attrName>ppt_x</p:attrName>
                                            </p:attrNameLst>
                                          </p:cBhvr>
                                          <p:tavLst>
                                            <p:tav tm="0">
                                              <p:val>
                                                <p:strVal val="1+#ppt_w/2"/>
                                              </p:val>
                                            </p:tav>
                                            <p:tav tm="100000">
                                              <p:val>
                                                <p:strVal val="#ppt_x"/>
                                              </p:val>
                                            </p:tav>
                                          </p:tavLst>
                                        </p:anim>
                                        <p:anim calcmode="lin" valueType="num" p14:bounceEnd="25000">
                                          <p:cBhvr additive="base">
                                            <p:cTn id="57" dur="10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2" fill="hold" grpId="0" nodeType="clickEffect" p14:presetBounceEnd="25000">
                                      <p:stCondLst>
                                        <p:cond delay="0"/>
                                      </p:stCondLst>
                                      <p:childTnLst>
                                        <p:set>
                                          <p:cBhvr>
                                            <p:cTn id="61" dur="1" fill="hold">
                                              <p:stCondLst>
                                                <p:cond delay="0"/>
                                              </p:stCondLst>
                                            </p:cTn>
                                            <p:tgtEl>
                                              <p:spTgt spid="20"/>
                                            </p:tgtEl>
                                            <p:attrNameLst>
                                              <p:attrName>style.visibility</p:attrName>
                                            </p:attrNameLst>
                                          </p:cBhvr>
                                          <p:to>
                                            <p:strVal val="visible"/>
                                          </p:to>
                                        </p:set>
                                        <p:anim calcmode="lin" valueType="num" p14:bounceEnd="25000">
                                          <p:cBhvr additive="base">
                                            <p:cTn id="62" dur="1000" fill="hold"/>
                                            <p:tgtEl>
                                              <p:spTgt spid="20"/>
                                            </p:tgtEl>
                                            <p:attrNameLst>
                                              <p:attrName>ppt_x</p:attrName>
                                            </p:attrNameLst>
                                          </p:cBhvr>
                                          <p:tavLst>
                                            <p:tav tm="0">
                                              <p:val>
                                                <p:strVal val="1+#ppt_w/2"/>
                                              </p:val>
                                            </p:tav>
                                            <p:tav tm="100000">
                                              <p:val>
                                                <p:strVal val="#ppt_x"/>
                                              </p:val>
                                            </p:tav>
                                          </p:tavLst>
                                        </p:anim>
                                        <p:anim calcmode="lin" valueType="num" p14:bounceEnd="25000">
                                          <p:cBhvr additive="base">
                                            <p:cTn id="63" dur="10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2" fill="hold" grpId="0" nodeType="clickEffect" p14:presetBounceEnd="25000">
                                      <p:stCondLst>
                                        <p:cond delay="0"/>
                                      </p:stCondLst>
                                      <p:childTnLst>
                                        <p:set>
                                          <p:cBhvr>
                                            <p:cTn id="67" dur="1" fill="hold">
                                              <p:stCondLst>
                                                <p:cond delay="0"/>
                                              </p:stCondLst>
                                            </p:cTn>
                                            <p:tgtEl>
                                              <p:spTgt spid="21"/>
                                            </p:tgtEl>
                                            <p:attrNameLst>
                                              <p:attrName>style.visibility</p:attrName>
                                            </p:attrNameLst>
                                          </p:cBhvr>
                                          <p:to>
                                            <p:strVal val="visible"/>
                                          </p:to>
                                        </p:set>
                                        <p:anim calcmode="lin" valueType="num" p14:bounceEnd="25000">
                                          <p:cBhvr additive="base">
                                            <p:cTn id="68" dur="1000" fill="hold"/>
                                            <p:tgtEl>
                                              <p:spTgt spid="21"/>
                                            </p:tgtEl>
                                            <p:attrNameLst>
                                              <p:attrName>ppt_x</p:attrName>
                                            </p:attrNameLst>
                                          </p:cBhvr>
                                          <p:tavLst>
                                            <p:tav tm="0">
                                              <p:val>
                                                <p:strVal val="1+#ppt_w/2"/>
                                              </p:val>
                                            </p:tav>
                                            <p:tav tm="100000">
                                              <p:val>
                                                <p:strVal val="#ppt_x"/>
                                              </p:val>
                                            </p:tav>
                                          </p:tavLst>
                                        </p:anim>
                                        <p:anim calcmode="lin" valueType="num" p14:bounceEnd="25000">
                                          <p:cBhvr additive="base">
                                            <p:cTn id="69"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p:bldP spid="15" grpId="0"/>
          <p:bldP spid="16" grpId="0"/>
          <p:bldP spid="17" grpId="0"/>
          <p:bldP spid="18" grpId="0"/>
          <p:bldP spid="19" grpId="0"/>
          <p:bldP spid="20" grpId="0"/>
          <p:bldP spid="21"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45"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ppt_w</p:attrName>
                                            </p:attrNameLst>
                                          </p:cBhvr>
                                          <p:tavLst>
                                            <p:tav tm="0" fmla="#ppt_w*sin(2.5*pi*$)">
                                              <p:val>
                                                <p:fltVal val="0"/>
                                              </p:val>
                                            </p:tav>
                                            <p:tav tm="100000">
                                              <p:val>
                                                <p:fltVal val="1"/>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45"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ppt_w</p:attrName>
                                            </p:attrNameLst>
                                          </p:cBhvr>
                                          <p:tavLst>
                                            <p:tav tm="0" fmla="#ppt_w*sin(2.5*pi*$)">
                                              <p:val>
                                                <p:fltVal val="0"/>
                                              </p:val>
                                            </p:tav>
                                            <p:tav tm="100000">
                                              <p:val>
                                                <p:fltVal val="1"/>
                                              </p:val>
                                            </p:tav>
                                          </p:tavLst>
                                        </p:anim>
                                        <p:anim calcmode="lin" valueType="num">
                                          <p:cBhvr>
                                            <p:cTn id="21" dur="1000" fill="hold"/>
                                            <p:tgtEl>
                                              <p:spTgt spid="12"/>
                                            </p:tgtEl>
                                            <p:attrNameLst>
                                              <p:attrName>ppt_h</p:attrName>
                                            </p:attrNameLst>
                                          </p:cBhvr>
                                          <p:tavLst>
                                            <p:tav tm="0">
                                              <p:val>
                                                <p:strVal val="#ppt_h"/>
                                              </p:val>
                                            </p:tav>
                                            <p:tav tm="100000">
                                              <p:val>
                                                <p:strVal val="#ppt_h"/>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additive="base">
                                            <p:cTn id="26" dur="1000" fill="hold"/>
                                            <p:tgtEl>
                                              <p:spTgt spid="13"/>
                                            </p:tgtEl>
                                            <p:attrNameLst>
                                              <p:attrName>ppt_x</p:attrName>
                                            </p:attrNameLst>
                                          </p:cBhvr>
                                          <p:tavLst>
                                            <p:tav tm="0">
                                              <p:val>
                                                <p:strVal val="0-#ppt_w/2"/>
                                              </p:val>
                                            </p:tav>
                                            <p:tav tm="100000">
                                              <p:val>
                                                <p:strVal val="#ppt_x"/>
                                              </p:val>
                                            </p:tav>
                                          </p:tavLst>
                                        </p:anim>
                                        <p:anim calcmode="lin" valueType="num">
                                          <p:cBhvr additive="base">
                                            <p:cTn id="27" dur="10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1000" fill="hold"/>
                                            <p:tgtEl>
                                              <p:spTgt spid="15"/>
                                            </p:tgtEl>
                                            <p:attrNameLst>
                                              <p:attrName>ppt_x</p:attrName>
                                            </p:attrNameLst>
                                          </p:cBhvr>
                                          <p:tavLst>
                                            <p:tav tm="0">
                                              <p:val>
                                                <p:strVal val="0-#ppt_w/2"/>
                                              </p:val>
                                            </p:tav>
                                            <p:tav tm="100000">
                                              <p:val>
                                                <p:strVal val="#ppt_x"/>
                                              </p:val>
                                            </p:tav>
                                          </p:tavLst>
                                        </p:anim>
                                        <p:anim calcmode="lin" valueType="num">
                                          <p:cBhvr additive="base">
                                            <p:cTn id="33" dur="10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8" fill="hold" grpId="0" nodeType="click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1000" fill="hold"/>
                                            <p:tgtEl>
                                              <p:spTgt spid="16"/>
                                            </p:tgtEl>
                                            <p:attrNameLst>
                                              <p:attrName>ppt_x</p:attrName>
                                            </p:attrNameLst>
                                          </p:cBhvr>
                                          <p:tavLst>
                                            <p:tav tm="0">
                                              <p:val>
                                                <p:strVal val="0-#ppt_w/2"/>
                                              </p:val>
                                            </p:tav>
                                            <p:tav tm="100000">
                                              <p:val>
                                                <p:strVal val="#ppt_x"/>
                                              </p:val>
                                            </p:tav>
                                          </p:tavLst>
                                        </p:anim>
                                        <p:anim calcmode="lin" valueType="num">
                                          <p:cBhvr additive="base">
                                            <p:cTn id="39" dur="10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8" fill="hold" grpId="0" nodeType="clickEffect">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cBhvr additive="base">
                                            <p:cTn id="44" dur="1000" fill="hold"/>
                                            <p:tgtEl>
                                              <p:spTgt spid="17"/>
                                            </p:tgtEl>
                                            <p:attrNameLst>
                                              <p:attrName>ppt_x</p:attrName>
                                            </p:attrNameLst>
                                          </p:cBhvr>
                                          <p:tavLst>
                                            <p:tav tm="0">
                                              <p:val>
                                                <p:strVal val="0-#ppt_w/2"/>
                                              </p:val>
                                            </p:tav>
                                            <p:tav tm="100000">
                                              <p:val>
                                                <p:strVal val="#ppt_x"/>
                                              </p:val>
                                            </p:tav>
                                          </p:tavLst>
                                        </p:anim>
                                        <p:anim calcmode="lin" valueType="num">
                                          <p:cBhvr additive="base">
                                            <p:cTn id="45" dur="10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2" fill="hold" grpId="0" nodeType="click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additive="base">
                                            <p:cTn id="50" dur="1000" fill="hold"/>
                                            <p:tgtEl>
                                              <p:spTgt spid="18"/>
                                            </p:tgtEl>
                                            <p:attrNameLst>
                                              <p:attrName>ppt_x</p:attrName>
                                            </p:attrNameLst>
                                          </p:cBhvr>
                                          <p:tavLst>
                                            <p:tav tm="0">
                                              <p:val>
                                                <p:strVal val="1+#ppt_w/2"/>
                                              </p:val>
                                            </p:tav>
                                            <p:tav tm="100000">
                                              <p:val>
                                                <p:strVal val="#ppt_x"/>
                                              </p:val>
                                            </p:tav>
                                          </p:tavLst>
                                        </p:anim>
                                        <p:anim calcmode="lin" valueType="num">
                                          <p:cBhvr additive="base">
                                            <p:cTn id="51" dur="10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2" fill="hold" grpId="0" nodeType="clickEffect">
                                      <p:stCondLst>
                                        <p:cond delay="0"/>
                                      </p:stCondLst>
                                      <p:childTnLst>
                                        <p:set>
                                          <p:cBhvr>
                                            <p:cTn id="55" dur="1" fill="hold">
                                              <p:stCondLst>
                                                <p:cond delay="0"/>
                                              </p:stCondLst>
                                            </p:cTn>
                                            <p:tgtEl>
                                              <p:spTgt spid="19"/>
                                            </p:tgtEl>
                                            <p:attrNameLst>
                                              <p:attrName>style.visibility</p:attrName>
                                            </p:attrNameLst>
                                          </p:cBhvr>
                                          <p:to>
                                            <p:strVal val="visible"/>
                                          </p:to>
                                        </p:set>
                                        <p:anim calcmode="lin" valueType="num">
                                          <p:cBhvr additive="base">
                                            <p:cTn id="56" dur="1000" fill="hold"/>
                                            <p:tgtEl>
                                              <p:spTgt spid="19"/>
                                            </p:tgtEl>
                                            <p:attrNameLst>
                                              <p:attrName>ppt_x</p:attrName>
                                            </p:attrNameLst>
                                          </p:cBhvr>
                                          <p:tavLst>
                                            <p:tav tm="0">
                                              <p:val>
                                                <p:strVal val="1+#ppt_w/2"/>
                                              </p:val>
                                            </p:tav>
                                            <p:tav tm="100000">
                                              <p:val>
                                                <p:strVal val="#ppt_x"/>
                                              </p:val>
                                            </p:tav>
                                          </p:tavLst>
                                        </p:anim>
                                        <p:anim calcmode="lin" valueType="num">
                                          <p:cBhvr additive="base">
                                            <p:cTn id="57" dur="10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2" fill="hold" grpId="0" nodeType="clickEffect">
                                      <p:stCondLst>
                                        <p:cond delay="0"/>
                                      </p:stCondLst>
                                      <p:childTnLst>
                                        <p:set>
                                          <p:cBhvr>
                                            <p:cTn id="61" dur="1" fill="hold">
                                              <p:stCondLst>
                                                <p:cond delay="0"/>
                                              </p:stCondLst>
                                            </p:cTn>
                                            <p:tgtEl>
                                              <p:spTgt spid="20"/>
                                            </p:tgtEl>
                                            <p:attrNameLst>
                                              <p:attrName>style.visibility</p:attrName>
                                            </p:attrNameLst>
                                          </p:cBhvr>
                                          <p:to>
                                            <p:strVal val="visible"/>
                                          </p:to>
                                        </p:set>
                                        <p:anim calcmode="lin" valueType="num">
                                          <p:cBhvr additive="base">
                                            <p:cTn id="62" dur="1000" fill="hold"/>
                                            <p:tgtEl>
                                              <p:spTgt spid="20"/>
                                            </p:tgtEl>
                                            <p:attrNameLst>
                                              <p:attrName>ppt_x</p:attrName>
                                            </p:attrNameLst>
                                          </p:cBhvr>
                                          <p:tavLst>
                                            <p:tav tm="0">
                                              <p:val>
                                                <p:strVal val="1+#ppt_w/2"/>
                                              </p:val>
                                            </p:tav>
                                            <p:tav tm="100000">
                                              <p:val>
                                                <p:strVal val="#ppt_x"/>
                                              </p:val>
                                            </p:tav>
                                          </p:tavLst>
                                        </p:anim>
                                        <p:anim calcmode="lin" valueType="num">
                                          <p:cBhvr additive="base">
                                            <p:cTn id="63" dur="10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2" fill="hold" grpId="0" nodeType="clickEffect">
                                      <p:stCondLst>
                                        <p:cond delay="0"/>
                                      </p:stCondLst>
                                      <p:childTnLst>
                                        <p:set>
                                          <p:cBhvr>
                                            <p:cTn id="67" dur="1" fill="hold">
                                              <p:stCondLst>
                                                <p:cond delay="0"/>
                                              </p:stCondLst>
                                            </p:cTn>
                                            <p:tgtEl>
                                              <p:spTgt spid="21"/>
                                            </p:tgtEl>
                                            <p:attrNameLst>
                                              <p:attrName>style.visibility</p:attrName>
                                            </p:attrNameLst>
                                          </p:cBhvr>
                                          <p:to>
                                            <p:strVal val="visible"/>
                                          </p:to>
                                        </p:set>
                                        <p:anim calcmode="lin" valueType="num">
                                          <p:cBhvr additive="base">
                                            <p:cTn id="68" dur="1000" fill="hold"/>
                                            <p:tgtEl>
                                              <p:spTgt spid="21"/>
                                            </p:tgtEl>
                                            <p:attrNameLst>
                                              <p:attrName>ppt_x</p:attrName>
                                            </p:attrNameLst>
                                          </p:cBhvr>
                                          <p:tavLst>
                                            <p:tav tm="0">
                                              <p:val>
                                                <p:strVal val="1+#ppt_w/2"/>
                                              </p:val>
                                            </p:tav>
                                            <p:tav tm="100000">
                                              <p:val>
                                                <p:strVal val="#ppt_x"/>
                                              </p:val>
                                            </p:tav>
                                          </p:tavLst>
                                        </p:anim>
                                        <p:anim calcmode="lin" valueType="num">
                                          <p:cBhvr additive="base">
                                            <p:cTn id="69"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p:bldP spid="15" grpId="0"/>
          <p:bldP spid="16" grpId="0"/>
          <p:bldP spid="17" grpId="0"/>
          <p:bldP spid="18" grpId="0"/>
          <p:bldP spid="19" grpId="0"/>
          <p:bldP spid="20" grpId="0"/>
          <p:bldP spid="21"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 name="Rectángulo 8">
            <a:extLst>
              <a:ext uri="{FF2B5EF4-FFF2-40B4-BE49-F238E27FC236}">
                <a16:creationId xmlns:a16="http://schemas.microsoft.com/office/drawing/2014/main" id="{20A55B5D-3C09-4316-A093-0312CD7E7DDC}"/>
              </a:ext>
            </a:extLst>
          </p:cNvPr>
          <p:cNvSpPr/>
          <p:nvPr/>
        </p:nvSpPr>
        <p:spPr>
          <a:xfrm>
            <a:off x="12000" y="6365363"/>
            <a:ext cx="12179999" cy="4212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pic>
        <p:nvPicPr>
          <p:cNvPr id="3" name="Imagen 2">
            <a:extLst>
              <a:ext uri="{FF2B5EF4-FFF2-40B4-BE49-F238E27FC236}">
                <a16:creationId xmlns:a16="http://schemas.microsoft.com/office/drawing/2014/main" id="{410B4AF8-F4BE-4750-B52A-5043822A2F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1048" y="419153"/>
            <a:ext cx="9509904" cy="5625692"/>
          </a:xfrm>
          <a:prstGeom prst="roundRect">
            <a:avLst>
              <a:gd name="adj" fmla="val 4167"/>
            </a:avLst>
          </a:prstGeom>
          <a:solidFill>
            <a:srgbClr val="FFFFFF"/>
          </a:solidFill>
          <a:ln w="7620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1370570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e Office">
  <a:themeElements>
    <a:clrScheme name="Great Pitch Decks - Technology">
      <a:dk1>
        <a:sysClr val="windowText" lastClr="000000"/>
      </a:dk1>
      <a:lt1>
        <a:sysClr val="window" lastClr="FFFFFF"/>
      </a:lt1>
      <a:dk2>
        <a:srgbClr val="12121E"/>
      </a:dk2>
      <a:lt2>
        <a:srgbClr val="F2F2F2"/>
      </a:lt2>
      <a:accent1>
        <a:srgbClr val="00B0F0"/>
      </a:accent1>
      <a:accent2>
        <a:srgbClr val="5ECCF3"/>
      </a:accent2>
      <a:accent3>
        <a:srgbClr val="A7EA52"/>
      </a:accent3>
      <a:accent4>
        <a:srgbClr val="5DCEAF"/>
      </a:accent4>
      <a:accent5>
        <a:srgbClr val="FF8021"/>
      </a:accent5>
      <a:accent6>
        <a:srgbClr val="F14124"/>
      </a:accent6>
      <a:hlink>
        <a:srgbClr val="5ECCF3"/>
      </a:hlink>
      <a:folHlink>
        <a:srgbClr val="7F7F7F"/>
      </a:folHlink>
    </a:clrScheme>
    <a:fontScheme name="Custom 141">
      <a:majorFont>
        <a:latin typeface="Arial Black"/>
        <a:ea typeface=""/>
        <a:cs typeface=""/>
      </a:majorFont>
      <a:minorFont>
        <a:latin typeface="Tahom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677702_TF33781529" id="{B1D49CA5-A37F-4481-9498-089364DEF8BB}" vid="{7B5EDC1C-062C-4068-BE08-41B71567A646}"/>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at Pitch Decks - Technology">
    <a:dk1>
      <a:sysClr val="windowText" lastClr="000000"/>
    </a:dk1>
    <a:lt1>
      <a:sysClr val="window" lastClr="FFFFFF"/>
    </a:lt1>
    <a:dk2>
      <a:srgbClr val="12121E"/>
    </a:dk2>
    <a:lt2>
      <a:srgbClr val="F2F2F2"/>
    </a:lt2>
    <a:accent1>
      <a:srgbClr val="00B0F0"/>
    </a:accent1>
    <a:accent2>
      <a:srgbClr val="5ECCF3"/>
    </a:accent2>
    <a:accent3>
      <a:srgbClr val="A7EA52"/>
    </a:accent3>
    <a:accent4>
      <a:srgbClr val="5DCEAF"/>
    </a:accent4>
    <a:accent5>
      <a:srgbClr val="FF8021"/>
    </a:accent5>
    <a:accent6>
      <a:srgbClr val="F14124"/>
    </a:accent6>
    <a:hlink>
      <a:srgbClr val="5ECCF3"/>
    </a:hlink>
    <a:folHlink>
      <a:srgbClr val="7F7F7F"/>
    </a:folHlink>
  </a:clrScheme>
</a:themeOverride>
</file>

<file path=docProps/app.xml><?xml version="1.0" encoding="utf-8"?>
<Properties xmlns="http://schemas.openxmlformats.org/officeDocument/2006/extended-properties" xmlns:vt="http://schemas.openxmlformats.org/officeDocument/2006/docPropsVTypes">
  <Template>Presentación de promocional de tecnología</Template>
  <TotalTime>5811</TotalTime>
  <Words>1900</Words>
  <Application>Microsoft Office PowerPoint</Application>
  <PresentationFormat>Panorámica</PresentationFormat>
  <Paragraphs>303</Paragraphs>
  <Slides>34</Slides>
  <Notes>15</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34</vt:i4>
      </vt:variant>
    </vt:vector>
  </HeadingPairs>
  <TitlesOfParts>
    <vt:vector size="44" baseType="lpstr">
      <vt:lpstr>Arial</vt:lpstr>
      <vt:lpstr>Arial Black</vt:lpstr>
      <vt:lpstr>Calibri</vt:lpstr>
      <vt:lpstr>Consolas</vt:lpstr>
      <vt:lpstr>Geneva</vt:lpstr>
      <vt:lpstr>Scope One</vt:lpstr>
      <vt:lpstr>Tahoma</vt:lpstr>
      <vt:lpstr>Times New Roman</vt:lpstr>
      <vt:lpstr>Verdana</vt:lpstr>
      <vt:lpstr>Tema de Office</vt:lpstr>
      <vt:lpstr>MÓDULOS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POO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Interrumpir el panorama de compra en línea</dc:title>
  <dc:creator>Angel García Lupiañez</dc:creator>
  <cp:lastModifiedBy>Angel García Lupiáñez</cp:lastModifiedBy>
  <cp:revision>102</cp:revision>
  <dcterms:created xsi:type="dcterms:W3CDTF">2021-04-15T11:55:01Z</dcterms:created>
  <dcterms:modified xsi:type="dcterms:W3CDTF">2023-07-20T13:35:25Z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2018-08-01T18:58:27.2090037Z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